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Default Extension="svg" ContentType="image/svg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9" d="100"/>
          <a:sy n="99" d="100"/>
        </p:scale>
        <p:origin x="1650" y="39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5724619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825423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36570709" name="Google Shape;5;n"/>
          <p:cNvSpPr>
            <a:spLocks noChangeAspect="1" noGrp="1" noRo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26469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46713810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0452185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5993713" name="Google Shape;81;p1:notes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5767750" name="Google Shape;82;p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093639649" name="Google Shape;83;p1:notes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fld id="{00000000-1234-1234-1234-123412341234}" type="slidenum">
              <a:rPr lang="fr-C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13472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25881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9609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7F0C3E-6B14-7B3D-3727-8B0A6CCDA58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95FE2B-D361-DA17-95AF-12F8BAD4A40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30C3EE-C577-715E-27D3-FB99D2AA92E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515F9D-8C1F-573E-3B2C-5D81987D7E7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66745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06962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518567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4BD507-AB75-CBAC-8414-4FAFCDA915A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270956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31567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78143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FBABBA-1506-6DA9-70C0-A81D9750FBA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3248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850172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077998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AE550E-1609-C020-AB0B-862A7DA4763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47946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401263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07028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479639-25F4-1930-EE6C-76154F8EFC1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182339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658916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74224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8114FD-254B-086F-2C5B-E8BB85F089C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Display cov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7172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08951719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0" y="267"/>
            <a:ext cx="9144000" cy="6857463"/>
          </a:xfrm>
          <a:prstGeom prst="rect">
            <a:avLst/>
          </a:prstGeom>
        </p:spPr>
      </p:pic>
      <p:pic>
        <p:nvPicPr>
          <p:cNvPr id="823747961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0" flipH="0" flipV="0">
            <a:off x="2121406" y="713232"/>
            <a:ext cx="4901184" cy="2039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Content page with imagery 1">
    <p:bg>
      <p:bgPr shadeToTitle="0">
        <a:blipFill rotWithShape="1">
          <a:blip r:embed="rId2">
            <a:alphaModFix amt="99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4112256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199" y="6356349"/>
            <a:ext cx="28955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908415553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9"/>
            <a:ext cx="4671236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364972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8"/>
            <a:ext cx="4671236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Content page with imagery 2">
    <p:bg>
      <p:bgPr shadeToTitle="0">
        <a:blipFill rotWithShape="1"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4414870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199" y="6356349"/>
            <a:ext cx="28955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1370876224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9"/>
            <a:ext cx="4671236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46796519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8"/>
            <a:ext cx="4671236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Picture with Caption" preserve="0" showMasterPhAnim="0" showMasterSp="1" userDrawn="1">
  <p:cSld name="Picture with caption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048590" name="Google Shape;62;p23"/>
          <p:cNvSpPr txBox="1">
            <a:spLocks noGrp="1"/>
          </p:cNvSpPr>
          <p:nvPr>
            <p:ph type="title"/>
          </p:nvPr>
        </p:nvSpPr>
        <p:spPr bwMode="auto">
          <a:xfrm>
            <a:off x="457200" y="4800600"/>
            <a:ext cx="8229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5594926" name="Google Shape;63;p23"/>
          <p:cNvSpPr>
            <a:spLocks noGrp="1"/>
          </p:cNvSpPr>
          <p:nvPr>
            <p:ph type="pic" idx="2"/>
          </p:nvPr>
        </p:nvSpPr>
        <p:spPr bwMode="auto">
          <a:xfrm>
            <a:off x="457200" y="593725"/>
            <a:ext cx="8178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R="0" lvl="1" algn="l" rtl="0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2pPr>
            <a:lvl3pPr marR="0" lvl="2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3pPr>
            <a:lvl4pPr marR="0" lvl="3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4pPr>
            <a:lvl5pPr marR="0" lvl="4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5pPr>
            <a:lvl6pPr marR="0" lvl="5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6pPr>
            <a:lvl7pPr marR="0" lvl="6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7pPr>
            <a:lvl8pPr marR="0" lvl="7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8pPr>
            <a:lvl9pPr marR="0" lvl="8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69951754" name="Google Shape;64;p23"/>
          <p:cNvSpPr txBox="1">
            <a:spLocks noGrp="1"/>
          </p:cNvSpPr>
          <p:nvPr>
            <p:ph type="body" idx="1"/>
          </p:nvPr>
        </p:nvSpPr>
        <p:spPr bwMode="auto">
          <a:xfrm>
            <a:off x="457200" y="5367338"/>
            <a:ext cx="8229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7607763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Vertical Text" preserve="0" showMasterPhAnim="0" showMasterSp="1" type="vertTx" userDrawn="1">
  <p:cSld name="Vertical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176768" name="Google Shape;69;p24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37364431" name="Google Shape;70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3357468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ertical Title and Text" preserve="0" showMasterPhAnim="0" showMasterSp="1" type="vertTitleAndTx" userDrawn="1">
  <p:cSld name="Vertical page with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461924" name="Google Shape;75;p25"/>
          <p:cNvSpPr txBox="1">
            <a:spLocks noGrp="1"/>
          </p:cNvSpPr>
          <p:nvPr>
            <p:ph type="title"/>
          </p:nvPr>
        </p:nvSpPr>
        <p:spPr bwMode="auto"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82063063" name="Google Shape;76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59455696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Logo title and conten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81181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9940723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>
            <a:off x="0" y="267"/>
            <a:ext cx="9144000" cy="6857463"/>
          </a:xfrm>
          <a:prstGeom prst="rect">
            <a:avLst/>
          </a:prstGeom>
        </p:spPr>
      </p:pic>
      <p:pic>
        <p:nvPicPr>
          <p:cNvPr id="66418518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0" flipH="0" flipV="0">
            <a:off x="246888" y="459018"/>
            <a:ext cx="3090669" cy="1289302"/>
          </a:xfrm>
          <a:prstGeom prst="rect">
            <a:avLst/>
          </a:prstGeom>
        </p:spPr>
      </p:pic>
      <p:sp>
        <p:nvSpPr>
          <p:cNvPr id="994361078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upright="0" compatLnSpc="0">
            <a:normAutofit/>
          </a:bodyPr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  <p:sp>
        <p:nvSpPr>
          <p:cNvPr id="10781795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Cover and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336762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93829327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 rot="0" flipH="0" flipV="0">
            <a:off x="246888" y="459018"/>
            <a:ext cx="3090669" cy="1289302"/>
          </a:xfrm>
          <a:prstGeom prst="rect">
            <a:avLst/>
          </a:prstGeom>
        </p:spPr>
      </p:pic>
      <p:sp>
        <p:nvSpPr>
          <p:cNvPr id="2117111674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upright="0" compatLnSpc="0">
            <a:normAutofit/>
          </a:bodyPr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  <p:sp>
        <p:nvSpPr>
          <p:cNvPr id="2404809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showMasterSp="1" userDrawn="1">
  <p:cSld name="Logo title and content page">
    <p:bg>
      <p:bgPr shadeToTitle="0">
        <a:solidFill>
          <a:srgbClr val="ECE7BB">
            <a:alpha val="49999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746219" name="Google Shape;93;p2"/>
          <p:cNvSpPr/>
          <p:nvPr userDrawn="1"/>
        </p:nvSpPr>
        <p:spPr bwMode="auto">
          <a:xfrm>
            <a:off x="0" y="2375338"/>
            <a:ext cx="9144000" cy="3780674"/>
          </a:xfrm>
          <a:prstGeom prst="rect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06489249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498802025" name="Google Shape;28;p18"/>
          <p:cNvSpPr txBox="1">
            <a:spLocks noGrp="1"/>
          </p:cNvSpPr>
          <p:nvPr>
            <p:ph type="body" idx="1"/>
          </p:nvPr>
        </p:nvSpPr>
        <p:spPr bwMode="auto">
          <a:xfrm>
            <a:off x="457200" y="2611967"/>
            <a:ext cx="82296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09664374" name=""/>
          <p:cNvPicPr>
            <a:picLocks noChangeAspect="1"/>
          </p:cNvPicPr>
          <p:nvPr/>
        </p:nvPicPr>
        <p:blipFill rotWithShape="1">
          <a:blip r:embed="rId2"/>
          <a:stretch/>
        </p:blipFill>
        <p:spPr bwMode="auto">
          <a:xfrm rot="0" flipH="0" flipV="0">
            <a:off x="246888" y="459018"/>
            <a:ext cx="3090670" cy="1289303"/>
          </a:xfrm>
          <a:prstGeom prst="rect">
            <a:avLst/>
          </a:prstGeom>
        </p:spPr>
      </p:pic>
      <p:sp>
        <p:nvSpPr>
          <p:cNvPr id="809776633" name="Google Shape;27;p18"/>
          <p:cNvSpPr txBox="1">
            <a:spLocks noGrp="1"/>
          </p:cNvSpPr>
          <p:nvPr>
            <p:ph type="title"/>
          </p:nvPr>
        </p:nvSpPr>
        <p:spPr bwMode="auto">
          <a:xfrm flipH="0" flipV="0">
            <a:off x="3496305" y="378047"/>
            <a:ext cx="5190490" cy="846592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2" tIns="45697" rIns="91422" bIns="45697" numCol="1" spcCol="0" rtlCol="0" fromWordArt="0" anchor="ctr" anchorCtr="0" forceAA="0" upright="0" compatLnSpc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4389101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3496305" y="1273239"/>
            <a:ext cx="5219480" cy="466530"/>
          </a:xfrm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upright="0" compatLnSpc="0">
            <a:normAutofit/>
          </a:bodyPr>
          <a:lstStyle>
            <a:lvl1pPr algn="l">
              <a:buNone/>
              <a:defRPr sz="2400">
                <a:solidFill>
                  <a:srgbClr val="888888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  <a:lvl6pPr algn="l">
              <a:defRPr>
                <a:solidFill>
                  <a:schemeClr val="tx1"/>
                </a:solidFill>
              </a:defRPr>
            </a:lvl6pPr>
            <a:lvl7pPr algn="l">
              <a:defRPr>
                <a:solidFill>
                  <a:schemeClr val="tx1"/>
                </a:solidFill>
              </a:defRPr>
            </a:lvl7pPr>
            <a:lvl8pPr algn="l">
              <a:defRPr>
                <a:solidFill>
                  <a:schemeClr val="tx1"/>
                </a:solidFill>
              </a:defRPr>
            </a:lvl8pPr>
            <a:lvl9pPr algn="l">
              <a:defRPr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subtitle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showMasterSp="1" type="obj" userDrawn="1">
  <p:cSld name="Content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5314470" name="Google Shape;27;p1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8229217" name="Google Shape;28;p18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18643971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showMasterSp="1" userDrawn="1">
  <p:cSld name="Section titl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25129" name="Google Shape;33;p19"/>
          <p:cNvSpPr txBox="1">
            <a:spLocks noGrp="1"/>
          </p:cNvSpPr>
          <p:nvPr>
            <p:ph type="title"/>
          </p:nvPr>
        </p:nvSpPr>
        <p:spPr bwMode="auto"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041791" name="Google Shape;34;p19"/>
          <p:cNvSpPr txBox="1">
            <a:spLocks noGrp="1"/>
          </p:cNvSpPr>
          <p:nvPr>
            <p:ph type="body" idx="1"/>
          </p:nvPr>
        </p:nvSpPr>
        <p:spPr bwMode="auto"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77146957" name="Google Shape;35;p19"/>
          <p:cNvSpPr/>
          <p:nvPr/>
        </p:nvSpPr>
        <p:spPr bwMode="auto">
          <a:xfrm rot="10800000" flipH="1" flipV="0">
            <a:off x="-5121" y="2376829"/>
            <a:ext cx="9088048" cy="91440"/>
          </a:xfrm>
          <a:prstGeom prst="rect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86861619" name="Google Shape;36;p19"/>
          <p:cNvSpPr/>
          <p:nvPr/>
        </p:nvSpPr>
        <p:spPr bwMode="auto">
          <a:xfrm flipH="0" flipV="0">
            <a:off x="-4274" y="2331110"/>
            <a:ext cx="9087201" cy="45718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8791816" name="Google Shape;37;p19"/>
          <p:cNvSpPr/>
          <p:nvPr/>
        </p:nvSpPr>
        <p:spPr bwMode="auto">
          <a:xfrm flipH="0" flipV="0">
            <a:off x="-5121" y="2468269"/>
            <a:ext cx="9088048" cy="45720"/>
          </a:xfrm>
          <a:prstGeom prst="rect">
            <a:avLst/>
          </a:prstGeom>
          <a:solidFill>
            <a:srgbClr val="BACF43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0702163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showMasterSp="1" type="twoObj" userDrawn="1">
  <p:cSld name="Content with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591499" name="Google Shape;39;p2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89809202" name="Google Shape;40;p2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"/>
                <a:ea typeface="Helvetica"/>
                <a:cs typeface="Helvetica"/>
              </a:defRPr>
            </a:lvl2pPr>
            <a:lvl3pPr marL="1371600" lvl="2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19336002" name="Google Shape;41;p20"/>
          <p:cNvSpPr txBox="1">
            <a:spLocks noGrp="1"/>
          </p:cNvSpPr>
          <p:nvPr>
            <p:ph type="body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"/>
                <a:ea typeface="Helvetica"/>
                <a:cs typeface="Helvetica"/>
              </a:defRPr>
            </a:lvl2pPr>
            <a:lvl3pPr marL="1371600" lvl="2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"/>
                <a:ea typeface="Helvetica"/>
                <a:cs typeface="Helvetica"/>
              </a:defRPr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"/>
                <a:ea typeface="Helvetica"/>
                <a:cs typeface="Helvetica"/>
              </a:defRPr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51140272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ison" preserve="0" showMasterPhAnim="0" showMasterSp="1" type="twoTxTwoObj" userDrawn="1">
  <p:cSld name="Content page with two columns with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313625" name="Google Shape;46;p2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84653231" name="Google Shape;47;p21"/>
          <p:cNvSpPr txBox="1"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993197185" name="Google Shape;48;p21"/>
          <p:cNvSpPr txBox="1">
            <a:spLocks noGrp="1"/>
          </p:cNvSpPr>
          <p:nvPr>
            <p:ph type="body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3pPr>
            <a:lvl4pPr marL="1828800" lvl="3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"/>
                <a:ea typeface="Helvetica"/>
                <a:cs typeface="Helvetica"/>
              </a:defRPr>
            </a:lvl4pPr>
            <a:lvl5pPr marL="2286000" lvl="4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"/>
                <a:ea typeface="Helvetica"/>
                <a:cs typeface="Helvetica"/>
              </a:defRPr>
            </a:lvl5pPr>
            <a:lvl6pPr marL="2743200" lvl="5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6pPr>
            <a:lvl7pPr marL="3200400" lvl="6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7pPr>
            <a:lvl8pPr marL="3657600" lvl="7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8pPr>
            <a:lvl9pPr marL="4114800" lvl="8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54586295" name="Google Shape;49;p21"/>
          <p:cNvSpPr txBox="1">
            <a:spLocks noGrp="1"/>
          </p:cNvSpPr>
          <p:nvPr>
            <p:ph type="body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7929872" name="Google Shape;50;p21"/>
          <p:cNvSpPr txBox="1">
            <a:spLocks noGrp="1"/>
          </p:cNvSpPr>
          <p:nvPr>
            <p:ph type="body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1pPr>
            <a:lvl2pPr marL="914400" lvl="1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"/>
                <a:ea typeface="Helvetica"/>
                <a:cs typeface="Helvetica"/>
              </a:defRPr>
            </a:lvl3pPr>
            <a:lvl4pPr marL="1828800" lvl="3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"/>
                <a:ea typeface="Helvetica"/>
                <a:cs typeface="Helvetica"/>
              </a:defRPr>
            </a:lvl4pPr>
            <a:lvl5pPr marL="2286000" lvl="4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"/>
                <a:ea typeface="Helvetica"/>
                <a:cs typeface="Helvetica"/>
              </a:defRPr>
            </a:lvl5pPr>
            <a:lvl6pPr marL="2743200" lvl="5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6pPr>
            <a:lvl7pPr marL="3200400" lvl="6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7pPr>
            <a:lvl8pPr marL="3657600" lvl="7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8pPr>
            <a:lvl9pPr marL="4114800" lvl="8" indent="-330199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91078292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t with Caption" preserve="0" showMasterPhAnim="0" showMasterSp="1" type="objTx" userDrawn="1">
  <p:cSld name="Sidebar with 2/3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110928" name="Google Shape;55;p22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5996897" name="Google Shape;56;p22"/>
          <p:cNvSpPr txBox="1">
            <a:spLocks noGrp="1"/>
          </p:cNvSpPr>
          <p:nvPr>
            <p:ph type="body"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8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Helvetica"/>
                <a:ea typeface="Helvetica"/>
                <a:cs typeface="Helvetica"/>
              </a:defRPr>
            </a:lvl1pPr>
            <a:lvl2pPr marL="914400" lvl="1" indent="-406399" algn="l">
              <a:lnSpc>
                <a:spcPct val="100000"/>
              </a:lnSpc>
              <a:spcBef>
                <a:spcPts val="55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"/>
                <a:ea typeface="Helvetica"/>
                <a:cs typeface="Helvetica"/>
              </a:defRPr>
            </a:lvl2pPr>
            <a:lvl3pPr marL="1371600" lvl="2" indent="-380999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/>
                <a:ea typeface="Helvetica"/>
                <a:cs typeface="Helvetica"/>
              </a:defRPr>
            </a:lvl3pPr>
            <a:lvl4pPr marL="1828800" lvl="3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"/>
                <a:ea typeface="Helvetica"/>
                <a:cs typeface="Helvetica"/>
              </a:defRPr>
            </a:lvl4pPr>
            <a:lvl5pPr marL="2286000" lvl="4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"/>
                <a:ea typeface="Helvetica"/>
                <a:cs typeface="Helvetica"/>
              </a:defRPr>
            </a:lvl5pPr>
            <a:lvl6pPr marL="2743200" lvl="5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6pPr>
            <a:lvl7pPr marL="3200400" lvl="6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7pPr>
            <a:lvl8pPr marL="3657600" lvl="7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8pPr>
            <a:lvl9pPr marL="4114800" lvl="8" indent="-355599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25372111" name="Google Shape;57;p22"/>
          <p:cNvSpPr txBox="1">
            <a:spLocks noGrp="1"/>
          </p:cNvSpPr>
          <p:nvPr>
            <p:ph type="body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07713869" name="Google Shape;30;p18"/>
          <p:cNvSpPr txBox="1">
            <a:spLocks noGrp="1"/>
          </p:cNvSpPr>
          <p:nvPr>
            <p:ph type="ftr" idx="11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media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ECE7BB">
            <a:alpha val="49999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813539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ln>
                  <a:noFill/>
                </a:ln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ln>
                  <a:noFill/>
                </a:ln>
                <a:solidFill>
                  <a:schemeClr val="accent1"/>
                </a:solidFill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910995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97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L="914400" marR="0" lvl="1" indent="-406398" algn="l" rtl="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2pPr>
            <a:lvl3pPr marL="1371600" marR="0" lvl="2" indent="-380998" algn="l" rtl="0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3pPr>
            <a:lvl4pPr marL="1828800" marR="0" lvl="3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4pPr>
            <a:lvl5pPr marL="2286000" marR="0" lvl="4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5pPr>
            <a:lvl6pPr marL="2743200" marR="0" lvl="5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6pPr>
            <a:lvl7pPr marL="3200400" marR="0" lvl="6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7pPr>
            <a:lvl8pPr marL="3657600" marR="0" lvl="7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8pPr>
            <a:lvl9pPr marL="4114800" marR="0" lvl="8" indent="-355599" algn="l" rtl="0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0600132" name="Google Shape;14;p14"/>
          <p:cNvSpPr/>
          <p:nvPr/>
        </p:nvSpPr>
        <p:spPr bwMode="auto">
          <a:xfrm>
            <a:off x="146304" y="6210300"/>
            <a:ext cx="457200" cy="457200"/>
          </a:xfrm>
          <a:prstGeom prst="ellipse">
            <a:avLst/>
          </a:prstGeom>
          <a:solidFill>
            <a:srgbClr val="37478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00000000-1234-1234-1234-123412341234}" type="slidenum">
              <a:rPr lang="fr-CA" sz="1200" b="0" i="0" u="none" strike="noStrike" cap="none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‹#›</a:t>
            </a:fld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75604694" name="Google Shape;30;p18"/>
          <p:cNvSpPr txBox="1">
            <a:spLocks noGrp="1"/>
          </p:cNvSpPr>
          <p:nvPr>
            <p:ph type="ftr" idx="3"/>
          </p:nvPr>
        </p:nvSpPr>
        <p:spPr bwMode="auto"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r">
              <a:defRPr/>
            </a:pPr>
            <a:endParaRPr lang="en-US"/>
          </a:p>
        </p:txBody>
      </p:sp>
      <p:sp>
        <p:nvSpPr>
          <p:cNvPr id="746852701" name=""/>
          <p:cNvSpPr/>
          <p:nvPr/>
        </p:nvSpPr>
        <p:spPr bwMode="auto">
          <a:xfrm rot="0" flipH="0" flipV="0">
            <a:off x="174067" y="6572250"/>
            <a:ext cx="129886" cy="129886"/>
          </a:xfrm>
          <a:prstGeom prst="ellipse">
            <a:avLst/>
          </a:prstGeom>
          <a:solidFill>
            <a:srgbClr val="00A3D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982329" name=""/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 rot="0" flipH="0" flipV="0">
            <a:off x="705923" y="6291071"/>
            <a:ext cx="914400" cy="38404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1" i="0" u="none" strike="noStrike" cap="none">
          <a:solidFill>
            <a:srgbClr val="374781"/>
          </a:solidFill>
          <a:latin typeface="+mj-lt"/>
          <a:ea typeface="Calibri"/>
          <a:cs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74781"/>
          </a:solidFill>
          <a:latin typeface="+mn-lt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0" show="1">
  <p:cSld name="">
    <p:bg>
      <p:bgPr shadeToTitle="0">
        <a:blipFill rotWithShape="1">
          <a:blip r:embed="rId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8000869" name="Google Shape;86;p1"/>
          <p:cNvSpPr txBox="1"/>
          <p:nvPr/>
        </p:nvSpPr>
        <p:spPr bwMode="auto">
          <a:xfrm>
            <a:off x="585788" y="66579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00311352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rot="0" flipH="0" flipV="0">
            <a:off x="2121407" y="713232"/>
            <a:ext cx="4901184" cy="203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868686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2010978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2032626" name="Text Placeholder 3"/>
          <p:cNvSpPr>
            <a:spLocks noGrp="1"/>
          </p:cNvSpPr>
          <p:nvPr>
            <p:ph type="body" idx="2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3236210" name="Text Placeholder 4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3175848" name="Text Placeholder 5"/>
          <p:cNvSpPr>
            <a:spLocks noGrp="1"/>
          </p:cNvSpPr>
          <p:nvPr>
            <p:ph type="body" idx="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9636081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/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23013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8387968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628648" y="3195733"/>
            <a:ext cx="7886700" cy="466530"/>
          </a:xfrm>
        </p:spPr>
        <p:txBody>
          <a:bodyPr/>
          <a:lstStyle>
            <a:lvl1pPr algn="ctr">
              <a:buNone/>
              <a:defRPr sz="2400">
                <a:solidFill>
                  <a:srgbClr val="888888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  <a:lvl6pPr algn="ctr">
              <a:defRPr>
                <a:solidFill>
                  <a:schemeClr val="tx1"/>
                </a:solidFill>
              </a:defRPr>
            </a:lvl6pPr>
            <a:lvl7pPr algn="ctr">
              <a:defRPr>
                <a:solidFill>
                  <a:schemeClr val="tx1"/>
                </a:solidFill>
              </a:defRPr>
            </a:lvl7pPr>
            <a:lvl8pPr algn="ctr">
              <a:defRPr>
                <a:solidFill>
                  <a:schemeClr val="tx1"/>
                </a:solidFill>
              </a:defRPr>
            </a:lvl8pPr>
            <a:lvl9pPr algn="ctr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281435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1821087"/>
            <a:ext cx="7886700" cy="13255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0332957" name="Google Shape;28;p18"/>
          <p:cNvSpPr txBox="1">
            <a:spLocks noGrp="1"/>
          </p:cNvSpPr>
          <p:nvPr>
            <p:ph type="body" idx="1"/>
          </p:nvPr>
        </p:nvSpPr>
        <p:spPr bwMode="auto">
          <a:xfrm>
            <a:off x="457200" y="2611966"/>
            <a:ext cx="8229600" cy="3340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 marL="914400" lvl="1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87511845" name="Google Shape;27;p18"/>
          <p:cNvSpPr txBox="1">
            <a:spLocks noGrp="1"/>
          </p:cNvSpPr>
          <p:nvPr>
            <p:ph type="title"/>
          </p:nvPr>
        </p:nvSpPr>
        <p:spPr bwMode="auto">
          <a:xfrm flipH="0" flipV="0">
            <a:off x="3496305" y="378047"/>
            <a:ext cx="5190490" cy="8465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374781"/>
                </a:solidFill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85124884" name="Text Placeholder 9"/>
          <p:cNvSpPr>
            <a:spLocks noGrp="1"/>
          </p:cNvSpPr>
          <p:nvPr>
            <p:ph type="body" sz="quarter" idx="1"/>
          </p:nvPr>
        </p:nvSpPr>
        <p:spPr bwMode="auto">
          <a:xfrm rot="0" flipH="0" flipV="0">
            <a:off x="3496305" y="1273239"/>
            <a:ext cx="5219480" cy="466530"/>
          </a:xfrm>
        </p:spPr>
        <p:txBody>
          <a:bodyPr/>
          <a:lstStyle>
            <a:lvl1pPr algn="l">
              <a:buNone/>
              <a:defRPr sz="2400">
                <a:solidFill>
                  <a:srgbClr val="888888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  <a:lvl6pPr algn="l">
              <a:defRPr>
                <a:solidFill>
                  <a:schemeClr val="tx1"/>
                </a:solidFill>
              </a:defRPr>
            </a:lvl6pPr>
            <a:lvl7pPr algn="l">
              <a:defRPr>
                <a:solidFill>
                  <a:schemeClr val="tx1"/>
                </a:solidFill>
              </a:defRPr>
            </a:lvl7pPr>
            <a:lvl8pPr algn="l">
              <a:defRPr>
                <a:solidFill>
                  <a:schemeClr val="tx1"/>
                </a:solidFill>
              </a:defRPr>
            </a:lvl8pPr>
            <a:lvl9pPr algn="l"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523174" name="Title 1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3" tIns="45699" rIns="91423" bIns="45699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en-US" sz="4400" b="1" i="0" u="none" strike="noStrike" cap="none" spc="0">
                <a:ln>
                  <a:noFill/>
                </a:ln>
                <a:solidFill>
                  <a:srgbClr val="374781"/>
                </a:solidFill>
                <a:latin typeface="Helvetica"/>
                <a:ea typeface="Helvetica"/>
                <a:cs typeface="Helvetica"/>
              </a:rPr>
              <a:t>Mois </a:t>
            </a:r>
            <a:r>
              <a:rPr lang="en-US" sz="4400" b="1" i="0" u="none" strike="noStrike" cap="none" spc="0">
                <a:ln>
                  <a:noFill/>
                </a:ln>
                <a:solidFill>
                  <a:srgbClr val="374781"/>
                </a:solidFill>
                <a:latin typeface="Helvetica"/>
                <a:ea typeface="Helvetica"/>
                <a:cs typeface="Helvetica"/>
              </a:rPr>
              <a:t>de la prévention des chutes</a:t>
            </a:r>
            <a:endParaRPr lang="en-US" sz="4400" b="1" i="0" u="none" strike="noStrike" cap="none" spc="0">
              <a:ln>
                <a:noFill/>
              </a:ln>
              <a:solidFill>
                <a:srgbClr val="374781"/>
              </a:solidFill>
              <a:latin typeface="Helvetica"/>
              <a:cs typeface="Helvetica"/>
            </a:endParaRPr>
          </a:p>
        </p:txBody>
      </p:sp>
      <p:sp>
        <p:nvSpPr>
          <p:cNvPr id="1498217547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41669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8"/>
            <a:ext cx="4671235" cy="116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70642731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7"/>
            <a:ext cx="4671235" cy="46910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0307318" name="Google Shape;55;p22"/>
          <p:cNvSpPr txBox="1">
            <a:spLocks noGrp="1"/>
          </p:cNvSpPr>
          <p:nvPr>
            <p:ph type="title"/>
          </p:nvPr>
        </p:nvSpPr>
        <p:spPr bwMode="auto">
          <a:xfrm flipH="0" flipV="0">
            <a:off x="457200" y="273048"/>
            <a:ext cx="4671235" cy="116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Helvetica"/>
                <a:ea typeface="Helvetica"/>
                <a:cs typeface="Helvetic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45597301" name="Google Shape;57;p22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457200" y="1435097"/>
            <a:ext cx="4671235" cy="46910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lnSpc>
                <a:spcPct val="100000"/>
              </a:lnSpc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Helvetica"/>
                <a:ea typeface="Helvetica"/>
                <a:cs typeface="Helvetica"/>
              </a:defRPr>
            </a:lvl1pPr>
            <a:lvl2pPr marL="914400" lvl="1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/>
                <a:ea typeface="Helvetica"/>
                <a:cs typeface="Helvetica"/>
              </a:defRPr>
            </a:lvl2pPr>
            <a:lvl3pPr marL="1371600" lvl="2" indent="-228600" algn="l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Helvetica"/>
                <a:ea typeface="Helvetica"/>
                <a:cs typeface="Helvetica"/>
              </a:defRPr>
            </a:lvl3pPr>
            <a:lvl4pPr marL="1828800" lvl="3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4pPr>
            <a:lvl5pPr marL="2286000" lvl="4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5pPr>
            <a:lvl6pPr marL="2743200" lvl="5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6pPr>
            <a:lvl7pPr marL="3200400" lvl="6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7pPr>
            <a:lvl8pPr marL="3657600" lvl="7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8pPr>
            <a:lvl9pPr marL="4114800" lvl="8" indent="-228600" algn="l">
              <a:lnSpc>
                <a:spcPct val="100000"/>
              </a:lnSpc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"/>
                <a:ea typeface="Helvetica"/>
                <a:cs typeface="Helvetica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96104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6614246" name="Text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654010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4418644" name="Picture Placeholder 2"/>
          <p:cNvSpPr>
            <a:spLocks noGrp="1"/>
          </p:cNvSpPr>
          <p:nvPr>
            <p:ph type="pic" idx="2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2166958" name="Text Placeholder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5290"/>
      </a:accent1>
      <a:accent2>
        <a:srgbClr val="3BB44A"/>
      </a:accent2>
      <a:accent3>
        <a:srgbClr val="D15F27"/>
      </a:accent3>
      <a:accent4>
        <a:srgbClr val="CB1587"/>
      </a:accent4>
      <a:accent5>
        <a:srgbClr val="276EB7"/>
      </a:accent5>
      <a:accent6>
        <a:srgbClr val="14A1B4"/>
      </a:accent6>
      <a:hlink>
        <a:srgbClr val="0000FF"/>
      </a:hlink>
      <a:folHlink>
        <a:srgbClr val="800080"/>
      </a:folHlink>
    </a:clrScheme>
    <a:fontScheme name="Fall Prevention Mont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</cp:revision>
  <dcterms:created xsi:type="dcterms:W3CDTF">2018-08-01T16:08:57Z</dcterms:created>
  <dcterms:modified xsi:type="dcterms:W3CDTF">2026-04-09T20:37:46Z</dcterms:modified>
</cp:coreProperties>
</file>