
<file path=[Content_Types].xml><?xml version="1.0" encoding="utf-8"?>
<Types xmlns="http://schemas.openxmlformats.org/package/2006/content-types">
  <Default Extension="jpg" ContentType="image/j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png" ContentType="image/png"/>
  <Default Extension="wmf" ContentType="image/x-wmf"/>
  <Default Extension="svg" ContentType="image/svg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 strictFirstAndLastChars="0">
  <p:sldMasterIdLst>
    <p:sldMasterId id="2147483648" r:id="rId1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99" d="100"/>
          <a:sy n="99" d="100"/>
        </p:scale>
        <p:origin x="1650" y="39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8918363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28419856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93140112" name="Google Shape;5;n"/>
          <p:cNvSpPr>
            <a:spLocks noChangeAspect="1" noGrp="1" noRot="1"/>
          </p:cNvSpPr>
          <p:nvPr>
            <p:ph type="sldImg" idx="3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803085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45700379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17480178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fld id="{00000000-1234-1234-1234-123412341234}" type="slidenum">
              <a:rPr lang="fr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713215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4505194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2978396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3C632C6-DA42-DD17-E71B-BA36EDBDBA3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946106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85313523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3326259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1FFE544-58C9-C832-CB58-EBE912BBF09C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824651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2847994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9344179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2DC4295-99C6-295D-0508-970BC342731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086FC58-6B9E-E989-1063-F01FCF9AC97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785675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14217080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7230926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C747F5A-0218-7D61-E7F5-DC1B62CA14A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152595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2998937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9260299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91130E0-929B-D1F5-F4DE-80F71BE6CDE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848093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2438243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9890625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57EF001-1993-3D73-CEA1-DCFCCABCF1A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635544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531215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5456051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5CD62B0-B14D-65BA-141E-775C5D161097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590044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5907186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2953880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029A70-508F-9556-1DC3-3AFB3FB6464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602723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494840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9163002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15B8C8D-561F-8BBA-681F-B348229EAEC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media2.sv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" userDrawn="1">
  <p:cSld name="Display cov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3845061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4442304" name=""/>
          <p:cNvPicPr>
            <a:picLocks noChangeAspect="1"/>
          </p:cNvPicPr>
          <p:nvPr/>
        </p:nvPicPr>
        <p:blipFill rotWithShape="1">
          <a:blip r:embed="rId2"/>
          <a:stretch/>
        </p:blipFill>
        <p:spPr bwMode="auto">
          <a:xfrm>
            <a:off x="0" y="266"/>
            <a:ext cx="9144000" cy="6857463"/>
          </a:xfrm>
          <a:prstGeom prst="rect">
            <a:avLst/>
          </a:prstGeom>
        </p:spPr>
      </p:pic>
      <p:pic>
        <p:nvPicPr>
          <p:cNvPr id="1865425336" name=""/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 rot="0" flipH="0" flipV="0">
            <a:off x="2057400" y="713232"/>
            <a:ext cx="5029199" cy="21305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Content with Caption" preserve="0" showMasterPhAnim="0" showMasterSp="1" type="objTx" userDrawn="1">
  <p:cSld name="Content page with imagery 1">
    <p:bg>
      <p:bgPr shadeToTitle="0">
        <a:blipFill rotWithShape="1"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3506468" name="Google Shape;55;p22"/>
          <p:cNvSpPr txBox="1">
            <a:spLocks noGrp="1"/>
          </p:cNvSpPr>
          <p:nvPr>
            <p:ph type="title"/>
          </p:nvPr>
        </p:nvSpPr>
        <p:spPr bwMode="auto">
          <a:xfrm flipH="0" flipV="0">
            <a:off x="457200" y="273049"/>
            <a:ext cx="4671237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>
                <a:latin typeface="Helvetica"/>
                <a:ea typeface="Helvetica"/>
                <a:cs typeface="Helvetic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15731187" name="Google Shape;57;p22"/>
          <p:cNvSpPr txBox="1">
            <a:spLocks noGrp="1"/>
          </p:cNvSpPr>
          <p:nvPr>
            <p:ph type="body" idx="2"/>
          </p:nvPr>
        </p:nvSpPr>
        <p:spPr bwMode="auto">
          <a:xfrm flipH="0" flipV="0">
            <a:off x="457200" y="1435099"/>
            <a:ext cx="4671237" cy="469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7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latin typeface="Helvetica"/>
                <a:ea typeface="Helvetica"/>
                <a:cs typeface="Helvetica"/>
              </a:defRPr>
            </a:lvl1pPr>
            <a:lvl2pPr marL="914400" lvl="1" indent="-228600" algn="l">
              <a:lnSpc>
                <a:spcPct val="100000"/>
              </a:lnSpc>
              <a:spcBef>
                <a:spcPts val="238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Helvetica"/>
                <a:ea typeface="Helvetica"/>
                <a:cs typeface="Helvetica"/>
              </a:defRPr>
            </a:lvl2pPr>
            <a:lvl3pPr marL="1371600" lvl="2" indent="-228600" algn="l">
              <a:lnSpc>
                <a:spcPct val="100000"/>
              </a:lnSpc>
              <a:spcBef>
                <a:spcPts val="198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Helvetica"/>
                <a:ea typeface="Helvetica"/>
                <a:cs typeface="Helvetica"/>
              </a:defRPr>
            </a:lvl3pPr>
            <a:lvl4pPr marL="1828800" lvl="3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4pPr>
            <a:lvl5pPr marL="2286000" lvl="4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5pPr>
            <a:lvl6pPr marL="2743200" lvl="5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6pPr>
            <a:lvl7pPr marL="3200400" lvl="6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7pPr>
            <a:lvl8pPr marL="3657600" lvl="7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8pPr>
            <a:lvl9pPr marL="4114800" lvl="8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81571375" name="Google Shape;30;p18"/>
          <p:cNvSpPr txBox="1">
            <a:spLocks noGrp="1"/>
          </p:cNvSpPr>
          <p:nvPr>
            <p:ph type="ftr" idx="11"/>
          </p:nvPr>
        </p:nvSpPr>
        <p:spPr bwMode="auto">
          <a:xfrm>
            <a:off x="5791199" y="6356349"/>
            <a:ext cx="2895598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Content with Caption" preserve="0" showMasterPhAnim="0" showMasterSp="1" type="objTx" userDrawn="1">
  <p:cSld name="Content page with imagery 2">
    <p:bg>
      <p:bgPr shadeToTitle="0">
        <a:blipFill rotWithShape="1"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274372" name="Google Shape;55;p22"/>
          <p:cNvSpPr txBox="1">
            <a:spLocks noGrp="1"/>
          </p:cNvSpPr>
          <p:nvPr>
            <p:ph type="title"/>
          </p:nvPr>
        </p:nvSpPr>
        <p:spPr bwMode="auto">
          <a:xfrm flipH="0" flipV="0">
            <a:off x="457200" y="273048"/>
            <a:ext cx="4671236" cy="11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8" rIns="91423" bIns="4569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>
                <a:latin typeface="Helvetica"/>
                <a:ea typeface="Helvetica"/>
                <a:cs typeface="Helvetic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81945914" name="Google Shape;57;p22"/>
          <p:cNvSpPr txBox="1">
            <a:spLocks noGrp="1"/>
          </p:cNvSpPr>
          <p:nvPr>
            <p:ph type="body" idx="2"/>
          </p:nvPr>
        </p:nvSpPr>
        <p:spPr bwMode="auto">
          <a:xfrm flipH="0" flipV="0">
            <a:off x="457200" y="1435098"/>
            <a:ext cx="4671236" cy="4691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8" rIns="91423" bIns="45698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7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latin typeface="Helvetica"/>
                <a:ea typeface="Helvetica"/>
                <a:cs typeface="Helvetica"/>
              </a:defRPr>
            </a:lvl1pPr>
            <a:lvl2pPr marL="914400" lvl="1" indent="-228600" algn="l">
              <a:lnSpc>
                <a:spcPct val="100000"/>
              </a:lnSpc>
              <a:spcBef>
                <a:spcPts val="238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Helvetica"/>
                <a:ea typeface="Helvetica"/>
                <a:cs typeface="Helvetica"/>
              </a:defRPr>
            </a:lvl2pPr>
            <a:lvl3pPr marL="1371600" lvl="2" indent="-228600" algn="l">
              <a:lnSpc>
                <a:spcPct val="100000"/>
              </a:lnSpc>
              <a:spcBef>
                <a:spcPts val="198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Helvetica"/>
                <a:ea typeface="Helvetica"/>
                <a:cs typeface="Helvetica"/>
              </a:defRPr>
            </a:lvl3pPr>
            <a:lvl4pPr marL="1828800" lvl="3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4pPr>
            <a:lvl5pPr marL="2286000" lvl="4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5pPr>
            <a:lvl6pPr marL="2743200" lvl="5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6pPr>
            <a:lvl7pPr marL="3200400" lvl="6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7pPr>
            <a:lvl8pPr marL="3657600" lvl="7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8pPr>
            <a:lvl9pPr marL="4114800" lvl="8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16986675" name="Google Shape;30;p18"/>
          <p:cNvSpPr txBox="1">
            <a:spLocks noGrp="1"/>
          </p:cNvSpPr>
          <p:nvPr>
            <p:ph type="ftr" idx="11"/>
          </p:nvPr>
        </p:nvSpPr>
        <p:spPr bwMode="auto">
          <a:xfrm>
            <a:off x="5791197" y="6356349"/>
            <a:ext cx="2895598" cy="36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8" rIns="91423" bIns="45698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Picture with Caption" preserve="0" showMasterPhAnim="0" showMasterSp="1" userDrawn="1">
  <p:cSld name="Picture with caption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3332413" name="Google Shape;62;p23"/>
          <p:cNvSpPr txBox="1">
            <a:spLocks noGrp="1"/>
          </p:cNvSpPr>
          <p:nvPr>
            <p:ph type="title"/>
          </p:nvPr>
        </p:nvSpPr>
        <p:spPr bwMode="auto">
          <a:xfrm>
            <a:off x="457200" y="4800600"/>
            <a:ext cx="8229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>
                <a:latin typeface="Helvetica"/>
                <a:ea typeface="Helvetica"/>
                <a:cs typeface="Helvetic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56357053" name="Google Shape;63;p23"/>
          <p:cNvSpPr>
            <a:spLocks noGrp="1"/>
          </p:cNvSpPr>
          <p:nvPr>
            <p:ph type="pic" idx="2"/>
          </p:nvPr>
        </p:nvSpPr>
        <p:spPr bwMode="auto">
          <a:xfrm>
            <a:off x="457200" y="593725"/>
            <a:ext cx="8178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</a:defRPr>
            </a:lvl1pPr>
            <a:lvl2pPr marR="0" lvl="1" algn="l" rtl="0">
              <a:lnSpc>
                <a:spcPct val="100000"/>
              </a:lnSpc>
              <a:spcBef>
                <a:spcPts val="559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</a:defRPr>
            </a:lvl2pPr>
            <a:lvl3pPr marR="0" lvl="2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</a:defRPr>
            </a:lvl3pPr>
            <a:lvl4pPr marR="0" lvl="3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</a:defRPr>
            </a:lvl4pPr>
            <a:lvl5pPr marR="0" lvl="4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</a:defRPr>
            </a:lvl5pPr>
            <a:lvl6pPr marR="0" lvl="5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</a:defRPr>
            </a:lvl6pPr>
            <a:lvl7pPr marR="0" lvl="6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</a:defRPr>
            </a:lvl7pPr>
            <a:lvl8pPr marR="0" lvl="7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</a:defRPr>
            </a:lvl8pPr>
            <a:lvl9pPr marR="0" lvl="8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726009697" name="Google Shape;64;p23"/>
          <p:cNvSpPr txBox="1">
            <a:spLocks noGrp="1"/>
          </p:cNvSpPr>
          <p:nvPr>
            <p:ph type="body" idx="1"/>
          </p:nvPr>
        </p:nvSpPr>
        <p:spPr bwMode="auto">
          <a:xfrm>
            <a:off x="457200" y="5367338"/>
            <a:ext cx="8229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latin typeface="Helvetica"/>
                <a:ea typeface="Helvetica"/>
                <a:cs typeface="Helvetica"/>
              </a:defRPr>
            </a:lvl1pPr>
            <a:lvl2pPr marL="914400" lvl="1" indent="-22860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Helvetica"/>
                <a:ea typeface="Helvetica"/>
                <a:cs typeface="Helvetica"/>
              </a:defRPr>
            </a:lvl2pPr>
            <a:lvl3pPr marL="1371600" lvl="2" indent="-228600" algn="l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Helvetica"/>
                <a:ea typeface="Helvetica"/>
                <a:cs typeface="Helvetica"/>
              </a:defRPr>
            </a:lvl3pPr>
            <a:lvl4pPr marL="1828800" lvl="3" indent="-228600" algn="l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4pPr>
            <a:lvl5pPr marL="2286000" lvl="4" indent="-228600" algn="l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5pPr>
            <a:lvl6pPr marL="2743200" lvl="5" indent="-228600" algn="l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6pPr>
            <a:lvl7pPr marL="3200400" lvl="6" indent="-228600" algn="l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7pPr>
            <a:lvl8pPr marL="3657600" lvl="7" indent="-228600" algn="l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8pPr>
            <a:lvl9pPr marL="4114800" lvl="8" indent="-228600" algn="l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934604835" name="Google Shape;30;p18"/>
          <p:cNvSpPr txBox="1">
            <a:spLocks noGrp="1"/>
          </p:cNvSpPr>
          <p:nvPr>
            <p:ph type="ftr" idx="11"/>
          </p:nvPr>
        </p:nvSpPr>
        <p:spPr bwMode="auto"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Vertical Text" preserve="0" showMasterPhAnim="0" showMasterSp="1" type="vertTx" userDrawn="1">
  <p:cSld name="Vertical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6549688" name="Google Shape;69;p24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400" b="1" i="0" u="none" strike="noStrike" cap="none">
                <a:solidFill>
                  <a:srgbClr val="374781"/>
                </a:solidFill>
                <a:latin typeface="Helvetica"/>
                <a:ea typeface="Helvetica"/>
                <a:cs typeface="Helvetic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13419921" name="Google Shape;70;p24"/>
          <p:cNvSpPr txBox="1">
            <a:spLocks noGrp="1"/>
          </p:cNvSpPr>
          <p:nvPr>
            <p:ph type="body" idx="1"/>
          </p:nvPr>
        </p:nvSpPr>
        <p:spPr bwMode="auto"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1pPr>
            <a:lvl2pPr marL="914400" lvl="1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latin typeface="Helvetica"/>
                <a:ea typeface="Helvetica"/>
                <a:cs typeface="Helvetica"/>
              </a:defRPr>
            </a:lvl2pPr>
            <a:lvl3pPr marL="1371600" lvl="2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3pPr>
            <a:lvl4pPr marL="1828800" lvl="3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latin typeface="Helvetica"/>
                <a:ea typeface="Helvetica"/>
                <a:cs typeface="Helvetica"/>
              </a:defRPr>
            </a:lvl4pPr>
            <a:lvl5pPr marL="2286000" lvl="4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latin typeface="Helvetica"/>
                <a:ea typeface="Helvetica"/>
                <a:cs typeface="Helvetica"/>
              </a:defRPr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88781830" name="Google Shape;30;p18"/>
          <p:cNvSpPr txBox="1">
            <a:spLocks noGrp="1"/>
          </p:cNvSpPr>
          <p:nvPr>
            <p:ph type="ftr" idx="11"/>
          </p:nvPr>
        </p:nvSpPr>
        <p:spPr bwMode="auto"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Vertical Title and Text" preserve="0" showMasterPhAnim="0" showMasterSp="1" type="vertTitleAndTx" userDrawn="1">
  <p:cSld name="Vertical page with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5807935" name="Google Shape;75;p25"/>
          <p:cNvSpPr txBox="1">
            <a:spLocks noGrp="1"/>
          </p:cNvSpPr>
          <p:nvPr>
            <p:ph type="title"/>
          </p:nvPr>
        </p:nvSpPr>
        <p:spPr bwMode="auto"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400" b="1" i="0" u="none" strike="noStrike" cap="none">
                <a:solidFill>
                  <a:srgbClr val="374781"/>
                </a:solidFill>
                <a:latin typeface="Helvetica"/>
                <a:ea typeface="Helvetica"/>
                <a:cs typeface="Helvetic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98802640" name="Google Shape;76;p25"/>
          <p:cNvSpPr txBox="1">
            <a:spLocks noGrp="1"/>
          </p:cNvSpPr>
          <p:nvPr>
            <p:ph type="body" idx="1"/>
          </p:nvPr>
        </p:nvSpPr>
        <p:spPr bwMode="auto"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1pPr>
            <a:lvl2pPr marL="914400" lvl="1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48319230" name="Google Shape;30;p18"/>
          <p:cNvSpPr txBox="1">
            <a:spLocks noGrp="1"/>
          </p:cNvSpPr>
          <p:nvPr>
            <p:ph type="ftr" idx="11"/>
          </p:nvPr>
        </p:nvSpPr>
        <p:spPr bwMode="auto"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lank" preserve="0" showMasterPhAnim="0" showMasterSp="0" userDrawn="1">
  <p:cSld name="Logo title and content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92060237" name=""/>
          <p:cNvPicPr>
            <a:picLocks noChangeAspect="1"/>
          </p:cNvPicPr>
          <p:nvPr/>
        </p:nvPicPr>
        <p:blipFill rotWithShape="1">
          <a:blip r:embed="rId2"/>
          <a:stretch/>
        </p:blipFill>
        <p:spPr bwMode="auto">
          <a:xfrm>
            <a:off x="0" y="267"/>
            <a:ext cx="9144000" cy="6857463"/>
          </a:xfrm>
          <a:prstGeom prst="rect">
            <a:avLst/>
          </a:prstGeom>
        </p:spPr>
      </p:pic>
      <p:pic>
        <p:nvPicPr>
          <p:cNvPr id="254331876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rot="0" flipH="0" flipV="0">
            <a:off x="228600" y="365760"/>
            <a:ext cx="3017518" cy="1280158"/>
          </a:xfrm>
          <a:prstGeom prst="rect">
            <a:avLst/>
          </a:prstGeom>
        </p:spPr>
      </p:pic>
      <p:sp>
        <p:nvSpPr>
          <p:cNvPr id="1669606033" name="Text Placeholder 9"/>
          <p:cNvSpPr>
            <a:spLocks noGrp="1"/>
          </p:cNvSpPr>
          <p:nvPr>
            <p:ph type="body" sz="quarter" idx="1"/>
          </p:nvPr>
        </p:nvSpPr>
        <p:spPr bwMode="auto">
          <a:xfrm rot="0" flipH="0" flipV="0">
            <a:off x="628649" y="3195734"/>
            <a:ext cx="7886700" cy="466531"/>
          </a:xfrm>
        </p:spPr>
        <p:txBody>
          <a:bodyPr spcFirstLastPara="1" vertOverflow="overflow" horzOverflow="overflow" vert="horz" wrap="square" lIns="91423" tIns="45699" rIns="91423" bIns="45699" numCol="1" spcCol="0" rtlCol="0" fromWordArt="0" anchor="t" anchorCtr="0" forceAA="0" upright="0" compatLnSpc="0">
            <a:normAutofit/>
          </a:bodyPr>
          <a:lstStyle>
            <a:lvl1pPr algn="ctr">
              <a:buNone/>
              <a:defRPr sz="2400">
                <a:solidFill>
                  <a:srgbClr val="888888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  <a:lvl6pPr algn="ctr">
              <a:defRPr>
                <a:solidFill>
                  <a:schemeClr val="tx1"/>
                </a:solidFill>
              </a:defRPr>
            </a:lvl6pPr>
            <a:lvl7pPr algn="ctr">
              <a:defRPr>
                <a:solidFill>
                  <a:schemeClr val="tx1"/>
                </a:solidFill>
              </a:defRPr>
            </a:lvl7pPr>
            <a:lvl8pPr algn="ctr">
              <a:defRPr>
                <a:solidFill>
                  <a:schemeClr val="tx1"/>
                </a:solidFill>
              </a:defRPr>
            </a:lvl8pPr>
            <a:lvl9pPr algn="ctr">
              <a:defRPr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subtitle</a:t>
            </a:r>
            <a:endParaRPr/>
          </a:p>
        </p:txBody>
      </p:sp>
      <p:sp>
        <p:nvSpPr>
          <p:cNvPr id="18582221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49" y="1821088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" userDrawn="1">
  <p:cSld name="Cover and 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75415880" name=""/>
          <p:cNvPicPr>
            <a:picLocks noChangeAspect="1"/>
          </p:cNvPicPr>
          <p:nvPr/>
        </p:nvPicPr>
        <p:blipFill rotWithShape="1">
          <a:blip r:embed="rId2"/>
          <a:stretch/>
        </p:blipFill>
        <p:spPr bwMode="auto">
          <a:xfrm rot="0" flipH="0" flipV="0">
            <a:off x="228600" y="365760"/>
            <a:ext cx="3017517" cy="1280157"/>
          </a:xfrm>
          <a:prstGeom prst="rect">
            <a:avLst/>
          </a:prstGeom>
        </p:spPr>
      </p:pic>
      <p:sp>
        <p:nvSpPr>
          <p:cNvPr id="279845807" name="Text Placeholder 9"/>
          <p:cNvSpPr>
            <a:spLocks noGrp="1"/>
          </p:cNvSpPr>
          <p:nvPr>
            <p:ph type="body" sz="quarter" idx="1"/>
          </p:nvPr>
        </p:nvSpPr>
        <p:spPr bwMode="auto">
          <a:xfrm rot="0" flipH="0" flipV="0">
            <a:off x="628648" y="3195733"/>
            <a:ext cx="7886700" cy="466530"/>
          </a:xfrm>
        </p:spPr>
        <p:txBody>
          <a:bodyPr spcFirstLastPara="1" vertOverflow="overflow" horzOverflow="overflow" vert="horz" wrap="square" lIns="91422" tIns="45698" rIns="91422" bIns="45698" numCol="1" spcCol="0" rtlCol="0" fromWordArt="0" anchor="t" anchorCtr="0" forceAA="0" upright="0" compatLnSpc="0">
            <a:normAutofit/>
          </a:bodyPr>
          <a:lstStyle>
            <a:lvl1pPr algn="ctr">
              <a:buNone/>
              <a:defRPr sz="2400">
                <a:solidFill>
                  <a:srgbClr val="888888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  <a:lvl6pPr algn="ctr">
              <a:defRPr>
                <a:solidFill>
                  <a:schemeClr val="tx1"/>
                </a:solidFill>
              </a:defRPr>
            </a:lvl6pPr>
            <a:lvl7pPr algn="ctr">
              <a:defRPr>
                <a:solidFill>
                  <a:schemeClr val="tx1"/>
                </a:solidFill>
              </a:defRPr>
            </a:lvl7pPr>
            <a:lvl8pPr algn="ctr">
              <a:defRPr>
                <a:solidFill>
                  <a:schemeClr val="tx1"/>
                </a:solidFill>
              </a:defRPr>
            </a:lvl8pPr>
            <a:lvl9pPr algn="ctr">
              <a:defRPr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subtitle</a:t>
            </a:r>
            <a:endParaRPr/>
          </a:p>
        </p:txBody>
      </p:sp>
      <p:sp>
        <p:nvSpPr>
          <p:cNvPr id="446979275" name="Title Placeholder 1"/>
          <p:cNvSpPr>
            <a:spLocks noGrp="1"/>
          </p:cNvSpPr>
          <p:nvPr>
            <p:ph type="title"/>
          </p:nvPr>
        </p:nvSpPr>
        <p:spPr bwMode="auto">
          <a:xfrm>
            <a:off x="628648" y="1821087"/>
            <a:ext cx="7886700" cy="1325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lank" preserve="0" showMasterPhAnim="0" showMasterSp="1" userDrawn="1">
  <p:cSld name="Logo title and content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2050982" name="Google Shape;93;p2"/>
          <p:cNvSpPr/>
          <p:nvPr userDrawn="1"/>
        </p:nvSpPr>
        <p:spPr bwMode="auto">
          <a:xfrm flipH="0" flipV="0">
            <a:off x="0" y="1973035"/>
            <a:ext cx="9144000" cy="4182974"/>
          </a:xfrm>
          <a:prstGeom prst="rect">
            <a:avLst/>
          </a:prstGeom>
          <a:solidFill>
            <a:srgbClr val="374781"/>
          </a:solidFill>
          <a:ln>
            <a:noFill/>
          </a:ln>
        </p:spPr>
        <p:txBody>
          <a:bodyPr spcFirstLastPara="1" wrap="square" lIns="91423" tIns="45698" rIns="91423" bIns="4569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Calibri"/>
              <a:cs typeface="Calibri"/>
            </a:endParaRPr>
          </a:p>
        </p:txBody>
      </p:sp>
      <p:sp>
        <p:nvSpPr>
          <p:cNvPr id="1130751894" name="Google Shape;30;p18"/>
          <p:cNvSpPr txBox="1">
            <a:spLocks noGrp="1"/>
          </p:cNvSpPr>
          <p:nvPr>
            <p:ph type="ftr" idx="11"/>
          </p:nvPr>
        </p:nvSpPr>
        <p:spPr bwMode="auto">
          <a:xfrm>
            <a:off x="5791199" y="6356349"/>
            <a:ext cx="2895598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r">
              <a:defRPr/>
            </a:pPr>
            <a:endParaRPr lang="en-US"/>
          </a:p>
        </p:txBody>
      </p:sp>
      <p:sp>
        <p:nvSpPr>
          <p:cNvPr id="1229390250" name="Google Shape;28;p18"/>
          <p:cNvSpPr txBox="1">
            <a:spLocks noGrp="1"/>
          </p:cNvSpPr>
          <p:nvPr>
            <p:ph type="body" idx="1"/>
          </p:nvPr>
        </p:nvSpPr>
        <p:spPr bwMode="auto">
          <a:xfrm flipH="0" flipV="0">
            <a:off x="457200" y="2272043"/>
            <a:ext cx="8229600" cy="3584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8" rIns="91423" bIns="45698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defRPr sz="2400">
                <a:solidFill>
                  <a:schemeClr val="bg1"/>
                </a:solidFill>
                <a:latin typeface="Helvetica"/>
                <a:ea typeface="Helvetica"/>
                <a:cs typeface="Helvetica"/>
              </a:defRPr>
            </a:lvl1pPr>
            <a:lvl2pPr marL="914400" lvl="1" indent="-34290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61370907" name="Google Shape;27;p18"/>
          <p:cNvSpPr txBox="1">
            <a:spLocks noGrp="1"/>
          </p:cNvSpPr>
          <p:nvPr>
            <p:ph type="title"/>
          </p:nvPr>
        </p:nvSpPr>
        <p:spPr bwMode="auto">
          <a:xfrm flipH="0" flipV="0">
            <a:off x="3496306" y="378048"/>
            <a:ext cx="5190491" cy="846593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overflow" vert="horz" wrap="square" lIns="91423" tIns="45698" rIns="91423" bIns="45698" numCol="1" spcCol="0" rtlCol="0" fromWordArt="0" anchor="ctr" anchorCtr="0" forceAA="0" upright="0" compatLnSpc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rgbClr val="374781"/>
                </a:solidFill>
                <a:latin typeface="Helvetica"/>
                <a:ea typeface="Helvetica"/>
                <a:cs typeface="Helvetic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558410181" name=""/>
          <p:cNvPicPr>
            <a:picLocks noChangeAspect="1"/>
          </p:cNvPicPr>
          <p:nvPr/>
        </p:nvPicPr>
        <p:blipFill rotWithShape="1">
          <a:blip r:embed="rId2"/>
          <a:stretch/>
        </p:blipFill>
        <p:spPr bwMode="auto">
          <a:xfrm rot="0" flipH="0" flipV="0">
            <a:off x="228600" y="365760"/>
            <a:ext cx="3017517" cy="1280157"/>
          </a:xfrm>
          <a:prstGeom prst="rect">
            <a:avLst/>
          </a:prstGeom>
        </p:spPr>
      </p:pic>
      <p:sp>
        <p:nvSpPr>
          <p:cNvPr id="683125363" name="Text Placeholder 9"/>
          <p:cNvSpPr>
            <a:spLocks noGrp="1"/>
          </p:cNvSpPr>
          <p:nvPr>
            <p:ph type="body" sz="quarter" idx="1"/>
          </p:nvPr>
        </p:nvSpPr>
        <p:spPr bwMode="auto">
          <a:xfrm rot="0" flipH="0" flipV="0">
            <a:off x="3496306" y="1273239"/>
            <a:ext cx="5219481" cy="466531"/>
          </a:xfrm>
        </p:spPr>
        <p:txBody>
          <a:bodyPr spcFirstLastPara="1" vertOverflow="overflow" horzOverflow="overflow" vert="horz" wrap="square" lIns="91423" tIns="45699" rIns="91423" bIns="45699" numCol="1" spcCol="0" rtlCol="0" fromWordArt="0" anchor="t" anchorCtr="0" forceAA="0" upright="0" compatLnSpc="0">
            <a:normAutofit/>
          </a:bodyPr>
          <a:lstStyle>
            <a:lvl1pPr algn="l">
              <a:buNone/>
              <a:defRPr sz="2400">
                <a:solidFill>
                  <a:srgbClr val="888888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  <a:lvl6pPr algn="l">
              <a:defRPr>
                <a:solidFill>
                  <a:schemeClr val="tx1"/>
                </a:solidFill>
              </a:defRPr>
            </a:lvl6pPr>
            <a:lvl7pPr algn="l">
              <a:defRPr>
                <a:solidFill>
                  <a:schemeClr val="tx1"/>
                </a:solidFill>
              </a:defRPr>
            </a:lvl7pPr>
            <a:lvl8pPr algn="l">
              <a:defRPr>
                <a:solidFill>
                  <a:schemeClr val="tx1"/>
                </a:solidFill>
              </a:defRPr>
            </a:lvl8pPr>
            <a:lvl9pPr algn="l">
              <a:defRPr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subtitle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Content" preserve="0" showMasterPhAnim="0" showMasterSp="1" type="obj" userDrawn="1">
  <p:cSld name="Content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2139118" name="Google Shape;27;p18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rgbClr val="374781"/>
                </a:solidFill>
                <a:latin typeface="Helvetica"/>
                <a:ea typeface="Helvetica"/>
                <a:cs typeface="Helvetic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98996371" name="Google Shape;28;p18"/>
          <p:cNvSpPr txBox="1">
            <a:spLocks noGrp="1"/>
          </p:cNvSpPr>
          <p:nvPr>
            <p:ph type="body" idx="1"/>
          </p:nvPr>
        </p:nvSpPr>
        <p:spPr bwMode="auto">
          <a:xfrm flipH="0" flipV="0">
            <a:off x="457199" y="2099387"/>
            <a:ext cx="8229600" cy="4026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>
                <a:latin typeface="Helvetica"/>
                <a:ea typeface="Helvetica"/>
                <a:cs typeface="Helvetica"/>
              </a:defRPr>
            </a:lvl1pPr>
            <a:lvl2pPr marL="914400" lvl="1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latin typeface="Helvetica"/>
                <a:ea typeface="Helvetica"/>
                <a:cs typeface="Helvetica"/>
              </a:defRPr>
            </a:lvl2pPr>
            <a:lvl3pPr marL="1371600" lvl="2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3pPr>
            <a:lvl4pPr marL="1828800" lvl="3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latin typeface="Helvetica"/>
                <a:ea typeface="Helvetica"/>
                <a:cs typeface="Helvetica"/>
              </a:defRPr>
            </a:lvl4pPr>
            <a:lvl5pPr marL="2286000" lvl="4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latin typeface="Helvetica"/>
                <a:ea typeface="Helvetica"/>
                <a:cs typeface="Helvetica"/>
              </a:defRPr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96810519" name="Google Shape;30;p18"/>
          <p:cNvSpPr txBox="1">
            <a:spLocks noGrp="1"/>
          </p:cNvSpPr>
          <p:nvPr>
            <p:ph type="ftr" idx="11"/>
          </p:nvPr>
        </p:nvSpPr>
        <p:spPr bwMode="auto"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r">
              <a:defRPr/>
            </a:pPr>
            <a:endParaRPr lang="en-US"/>
          </a:p>
        </p:txBody>
      </p:sp>
      <p:sp>
        <p:nvSpPr>
          <p:cNvPr id="825011843" name="Google Shape;34;p19"/>
          <p:cNvSpPr txBox="1">
            <a:spLocks noGrp="1"/>
          </p:cNvSpPr>
          <p:nvPr>
            <p:ph type="body" idx="1"/>
          </p:nvPr>
        </p:nvSpPr>
        <p:spPr bwMode="auto">
          <a:xfrm flipH="0" flipV="0">
            <a:off x="457199" y="1466234"/>
            <a:ext cx="8229600" cy="506800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overflow" vert="horz" wrap="square" lIns="91423" tIns="45699" rIns="91423" bIns="45699" numCol="1" spcCol="0" rtlCol="0" fromWordArt="0" anchor="ctr" anchorCtr="0" forceAA="0" upright="0" compatLnSpc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Helvetica"/>
                <a:ea typeface="Helvetica"/>
                <a:cs typeface="Helvetica"/>
              </a:defRPr>
            </a:lvl1pPr>
            <a:lvl2pPr marL="914400" lvl="1" indent="-228600" algn="ctr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  <a:latin typeface="Helvetica"/>
                <a:ea typeface="Helvetica"/>
                <a:cs typeface="Helvetica"/>
              </a:defRPr>
            </a:lvl2pPr>
            <a:lvl3pPr marL="1371600" lvl="2" indent="-228600" algn="ctr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latin typeface="Helvetica"/>
                <a:ea typeface="Helvetica"/>
                <a:cs typeface="Helvetica"/>
              </a:defRPr>
            </a:lvl3pPr>
            <a:lvl4pPr marL="1828800" lvl="3" indent="-228600" algn="ctr">
              <a:lnSpc>
                <a:spcPct val="100000"/>
              </a:lnSpc>
              <a:spcBef>
                <a:spcPts val="27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latin typeface="Helvetica"/>
                <a:ea typeface="Helvetica"/>
                <a:cs typeface="Helvetica"/>
              </a:defRPr>
            </a:lvl4pPr>
            <a:lvl5pPr marL="2286000" lvl="4" indent="-228600" algn="ctr">
              <a:lnSpc>
                <a:spcPct val="100000"/>
              </a:lnSpc>
              <a:spcBef>
                <a:spcPts val="27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latin typeface="Helvetica"/>
                <a:ea typeface="Helvetica"/>
                <a:cs typeface="Helvetica"/>
              </a:defRPr>
            </a:lvl5pPr>
            <a:lvl6pPr marL="2743200" lvl="5" indent="-342900" algn="ctr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6pPr>
            <a:lvl7pPr marL="3200400" lvl="6" indent="-342900" algn="ctr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7pPr>
            <a:lvl8pPr marL="3657600" lvl="7" indent="-342900" algn="ctr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8pPr>
            <a:lvl9pPr marL="4114800" lvl="8" indent="-342900" algn="ctr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Section Header" preserve="0" showMasterPhAnim="0" showMasterSp="1" userDrawn="1">
  <p:cSld name="Section title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4940382" name="Google Shape;33;p19"/>
          <p:cNvSpPr txBox="1">
            <a:spLocks noGrp="1"/>
          </p:cNvSpPr>
          <p:nvPr>
            <p:ph type="title"/>
          </p:nvPr>
        </p:nvSpPr>
        <p:spPr bwMode="auto">
          <a:xfrm>
            <a:off x="722313" y="9525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400" b="1" i="0" u="none" strike="noStrike" cap="none">
                <a:solidFill>
                  <a:srgbClr val="374781"/>
                </a:solidFill>
                <a:latin typeface="Helvetica"/>
                <a:ea typeface="Helvetica"/>
                <a:cs typeface="Helvetic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813333924" name="Google Shape;34;p19"/>
          <p:cNvSpPr txBox="1">
            <a:spLocks noGrp="1"/>
          </p:cNvSpPr>
          <p:nvPr>
            <p:ph type="body" idx="1"/>
          </p:nvPr>
        </p:nvSpPr>
        <p:spPr bwMode="auto">
          <a:xfrm>
            <a:off x="722313" y="2547938"/>
            <a:ext cx="7772400" cy="133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Helvetica"/>
                <a:ea typeface="Helvetica"/>
                <a:cs typeface="Helvetica"/>
              </a:defRPr>
            </a:lvl1pPr>
            <a:lvl2pPr marL="914400" lvl="1" indent="-2286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  <a:latin typeface="Helvetica"/>
                <a:ea typeface="Helvetica"/>
                <a:cs typeface="Helvetica"/>
              </a:defRPr>
            </a:lvl2pPr>
            <a:lvl3pPr marL="1371600" lvl="2" indent="-228600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latin typeface="Helvetica"/>
                <a:ea typeface="Helvetica"/>
                <a:cs typeface="Helvetica"/>
              </a:defRPr>
            </a:lvl3pPr>
            <a:lvl4pPr marL="1828800" lvl="3" indent="-228600" algn="l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latin typeface="Helvetica"/>
                <a:ea typeface="Helvetica"/>
                <a:cs typeface="Helvetica"/>
              </a:defRPr>
            </a:lvl4pPr>
            <a:lvl5pPr marL="2286000" lvl="4" indent="-228600" algn="l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latin typeface="Helvetica"/>
                <a:ea typeface="Helvetica"/>
                <a:cs typeface="Helvetica"/>
              </a:defRPr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64498925" name="Google Shape;35;p19"/>
          <p:cNvSpPr/>
          <p:nvPr/>
        </p:nvSpPr>
        <p:spPr bwMode="auto">
          <a:xfrm rot="10800000" flipH="1" flipV="0">
            <a:off x="-5121" y="2376829"/>
            <a:ext cx="9088048" cy="91440"/>
          </a:xfrm>
          <a:prstGeom prst="rect">
            <a:avLst/>
          </a:prstGeom>
          <a:solidFill>
            <a:srgbClr val="374781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53939528" name="Google Shape;36;p19"/>
          <p:cNvSpPr/>
          <p:nvPr/>
        </p:nvSpPr>
        <p:spPr bwMode="auto">
          <a:xfrm flipH="0" flipV="0">
            <a:off x="-4274" y="2331110"/>
            <a:ext cx="9087201" cy="45718"/>
          </a:xfrm>
          <a:prstGeom prst="rect">
            <a:avLst/>
          </a:prstGeom>
          <a:solidFill>
            <a:srgbClr val="00A3DA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3606012" name="Google Shape;37;p19"/>
          <p:cNvSpPr/>
          <p:nvPr/>
        </p:nvSpPr>
        <p:spPr bwMode="auto">
          <a:xfrm flipH="0" flipV="0">
            <a:off x="-5121" y="2468269"/>
            <a:ext cx="9088048" cy="45720"/>
          </a:xfrm>
          <a:prstGeom prst="rect">
            <a:avLst/>
          </a:prstGeom>
          <a:solidFill>
            <a:srgbClr val="BACF43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9526617" name="Google Shape;30;p18"/>
          <p:cNvSpPr txBox="1">
            <a:spLocks noGrp="1"/>
          </p:cNvSpPr>
          <p:nvPr>
            <p:ph type="ftr" idx="11"/>
          </p:nvPr>
        </p:nvSpPr>
        <p:spPr bwMode="auto"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wo Content" preserve="0" showMasterPhAnim="0" showMasterSp="1" type="twoObj" userDrawn="1">
  <p:cSld name="Content with two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5066956" name="Google Shape;39;p20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400" b="1" i="0" u="none" strike="noStrike" cap="none">
                <a:solidFill>
                  <a:srgbClr val="374781"/>
                </a:solidFill>
                <a:latin typeface="Helvetica"/>
                <a:ea typeface="Helvetica"/>
                <a:cs typeface="Helvetic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21819102" name="Google Shape;40;p20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399" algn="l">
              <a:lnSpc>
                <a:spcPct val="100000"/>
              </a:lnSpc>
              <a:spcBef>
                <a:spcPts val="559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400">
                <a:latin typeface="Helvetica"/>
                <a:ea typeface="Helvetica"/>
                <a:cs typeface="Helvetica"/>
              </a:defRPr>
            </a:lvl1pPr>
            <a:lvl2pPr marL="914400" lvl="1" indent="-380999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Helvetica"/>
                <a:ea typeface="Helvetica"/>
                <a:cs typeface="Helvetica"/>
              </a:defRPr>
            </a:lvl2pPr>
            <a:lvl3pPr marL="1371600" lvl="2" indent="-355599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"/>
                <a:ea typeface="Helvetica"/>
                <a:cs typeface="Helvetica"/>
              </a:defRPr>
            </a:lvl3pPr>
            <a:lvl4pPr marL="1828800" lvl="3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Helvetica"/>
                <a:ea typeface="Helvetica"/>
                <a:cs typeface="Helvetica"/>
              </a:defRPr>
            </a:lvl4pPr>
            <a:lvl5pPr marL="2286000" lvl="4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Helvetica"/>
                <a:ea typeface="Helvetica"/>
                <a:cs typeface="Helvetica"/>
              </a:defRPr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"/>
                <a:ea typeface="Helvetica"/>
                <a:cs typeface="Helvetica"/>
              </a:defRPr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"/>
                <a:ea typeface="Helvetica"/>
                <a:cs typeface="Helvetica"/>
              </a:defRPr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"/>
                <a:ea typeface="Helvetica"/>
                <a:cs typeface="Helvetica"/>
              </a:defRPr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9119305" name="Google Shape;41;p20"/>
          <p:cNvSpPr txBox="1">
            <a:spLocks noGrp="1"/>
          </p:cNvSpPr>
          <p:nvPr>
            <p:ph type="body" idx="2"/>
          </p:nvPr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399" algn="l">
              <a:lnSpc>
                <a:spcPct val="100000"/>
              </a:lnSpc>
              <a:spcBef>
                <a:spcPts val="559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400">
                <a:latin typeface="Helvetica"/>
                <a:ea typeface="Helvetica"/>
                <a:cs typeface="Helvetica"/>
              </a:defRPr>
            </a:lvl1pPr>
            <a:lvl2pPr marL="914400" lvl="1" indent="-380999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Helvetica"/>
                <a:ea typeface="Helvetica"/>
                <a:cs typeface="Helvetica"/>
              </a:defRPr>
            </a:lvl2pPr>
            <a:lvl3pPr marL="1371600" lvl="2" indent="-355599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"/>
                <a:ea typeface="Helvetica"/>
                <a:cs typeface="Helvetica"/>
              </a:defRPr>
            </a:lvl3pPr>
            <a:lvl4pPr marL="1828800" lvl="3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Helvetica"/>
                <a:ea typeface="Helvetica"/>
                <a:cs typeface="Helvetica"/>
              </a:defRPr>
            </a:lvl4pPr>
            <a:lvl5pPr marL="2286000" lvl="4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Helvetica"/>
                <a:ea typeface="Helvetica"/>
                <a:cs typeface="Helvetica"/>
              </a:defRPr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"/>
                <a:ea typeface="Helvetica"/>
                <a:cs typeface="Helvetica"/>
              </a:defRPr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"/>
                <a:ea typeface="Helvetica"/>
                <a:cs typeface="Helvetica"/>
              </a:defRPr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"/>
                <a:ea typeface="Helvetica"/>
                <a:cs typeface="Helvetica"/>
              </a:defRPr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37367684" name="Google Shape;30;p18"/>
          <p:cNvSpPr txBox="1">
            <a:spLocks noGrp="1"/>
          </p:cNvSpPr>
          <p:nvPr>
            <p:ph type="ftr" idx="11"/>
          </p:nvPr>
        </p:nvSpPr>
        <p:spPr bwMode="auto"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Comparison" preserve="0" showMasterPhAnim="0" showMasterSp="1" type="twoTxTwoObj" userDrawn="1">
  <p:cSld name="Content page with two columns with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6219658" name="Google Shape;46;p2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374781"/>
                </a:solidFill>
                <a:latin typeface="Helvetica"/>
                <a:ea typeface="Helvetica"/>
                <a:cs typeface="Helvetic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8428898" name="Google Shape;47;p21"/>
          <p:cNvSpPr txBox="1"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Helvetica"/>
                <a:ea typeface="Helvetica"/>
                <a:cs typeface="Helvetica"/>
              </a:defRPr>
            </a:lvl1pPr>
            <a:lvl2pPr marL="914400" lvl="1" indent="-22860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Helvetica"/>
                <a:ea typeface="Helvetica"/>
                <a:cs typeface="Helvetica"/>
              </a:defRPr>
            </a:lvl2pPr>
            <a:lvl3pPr marL="1371600" lvl="2" indent="-2286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Helvetica"/>
                <a:ea typeface="Helvetica"/>
                <a:cs typeface="Helvetica"/>
              </a:defRPr>
            </a:lvl3pPr>
            <a:lvl4pPr marL="1828800" lvl="3" indent="-228600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Helvetica"/>
                <a:ea typeface="Helvetica"/>
                <a:cs typeface="Helvetica"/>
              </a:defRPr>
            </a:lvl4pPr>
            <a:lvl5pPr marL="2286000" lvl="4" indent="-228600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Helvetica"/>
                <a:ea typeface="Helvetica"/>
                <a:cs typeface="Helvetica"/>
              </a:defRPr>
            </a:lvl5pPr>
            <a:lvl6pPr marL="2743200" lvl="5" indent="-228600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Helvetica"/>
                <a:ea typeface="Helvetica"/>
                <a:cs typeface="Helvetica"/>
              </a:defRPr>
            </a:lvl6pPr>
            <a:lvl7pPr marL="3200400" lvl="6" indent="-228600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Helvetica"/>
                <a:ea typeface="Helvetica"/>
                <a:cs typeface="Helvetica"/>
              </a:defRPr>
            </a:lvl7pPr>
            <a:lvl8pPr marL="3657600" lvl="7" indent="-228600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Helvetica"/>
                <a:ea typeface="Helvetica"/>
                <a:cs typeface="Helvetica"/>
              </a:defRPr>
            </a:lvl8pPr>
            <a:lvl9pPr marL="4114800" lvl="8" indent="-228600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17742257" name="Google Shape;48;p21"/>
          <p:cNvSpPr txBox="1">
            <a:spLocks noGrp="1"/>
          </p:cNvSpPr>
          <p:nvPr>
            <p:ph type="body" idx="2"/>
          </p:nvPr>
        </p:nvSpPr>
        <p:spPr bwMode="auto"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0999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"/>
                <a:ea typeface="Helvetica"/>
                <a:cs typeface="Helvetica"/>
              </a:defRPr>
            </a:lvl1pPr>
            <a:lvl2pPr marL="914400" lvl="1" indent="-355599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Helvetica"/>
                <a:ea typeface="Helvetica"/>
                <a:cs typeface="Helvetica"/>
              </a:defRPr>
            </a:lvl2pPr>
            <a:lvl3pPr marL="1371600" lvl="2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"/>
                <a:ea typeface="Helvetica"/>
                <a:cs typeface="Helvetica"/>
              </a:defRPr>
            </a:lvl3pPr>
            <a:lvl4pPr marL="1828800" lvl="3" indent="-330199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Helvetica"/>
                <a:ea typeface="Helvetica"/>
                <a:cs typeface="Helvetica"/>
              </a:defRPr>
            </a:lvl4pPr>
            <a:lvl5pPr marL="2286000" lvl="4" indent="-330199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Helvetica"/>
                <a:ea typeface="Helvetica"/>
                <a:cs typeface="Helvetica"/>
              </a:defRPr>
            </a:lvl5pPr>
            <a:lvl6pPr marL="2743200" lvl="5" indent="-330199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"/>
                <a:ea typeface="Helvetica"/>
                <a:cs typeface="Helvetica"/>
              </a:defRPr>
            </a:lvl6pPr>
            <a:lvl7pPr marL="3200400" lvl="6" indent="-330199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"/>
                <a:ea typeface="Helvetica"/>
                <a:cs typeface="Helvetica"/>
              </a:defRPr>
            </a:lvl7pPr>
            <a:lvl8pPr marL="3657600" lvl="7" indent="-330199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"/>
                <a:ea typeface="Helvetica"/>
                <a:cs typeface="Helvetica"/>
              </a:defRPr>
            </a:lvl8pPr>
            <a:lvl9pPr marL="4114800" lvl="8" indent="-330199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99921600" name="Google Shape;49;p21"/>
          <p:cNvSpPr txBox="1">
            <a:spLocks noGrp="1"/>
          </p:cNvSpPr>
          <p:nvPr>
            <p:ph type="body" idx="3"/>
          </p:nvPr>
        </p:nvSpPr>
        <p:spPr bwMode="auto"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Helvetica"/>
                <a:ea typeface="Helvetica"/>
                <a:cs typeface="Helvetica"/>
              </a:defRPr>
            </a:lvl1pPr>
            <a:lvl2pPr marL="914400" lvl="1" indent="-22860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Helvetica"/>
                <a:ea typeface="Helvetica"/>
                <a:cs typeface="Helvetica"/>
              </a:defRPr>
            </a:lvl2pPr>
            <a:lvl3pPr marL="1371600" lvl="2" indent="-2286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Helvetica"/>
                <a:ea typeface="Helvetica"/>
                <a:cs typeface="Helvetica"/>
              </a:defRPr>
            </a:lvl3pPr>
            <a:lvl4pPr marL="1828800" lvl="3" indent="-228600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Helvetica"/>
                <a:ea typeface="Helvetica"/>
                <a:cs typeface="Helvetica"/>
              </a:defRPr>
            </a:lvl4pPr>
            <a:lvl5pPr marL="2286000" lvl="4" indent="-228600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Helvetica"/>
                <a:ea typeface="Helvetica"/>
                <a:cs typeface="Helvetica"/>
              </a:defRPr>
            </a:lvl5pPr>
            <a:lvl6pPr marL="2743200" lvl="5" indent="-228600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Helvetica"/>
                <a:ea typeface="Helvetica"/>
                <a:cs typeface="Helvetica"/>
              </a:defRPr>
            </a:lvl6pPr>
            <a:lvl7pPr marL="3200400" lvl="6" indent="-228600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Helvetica"/>
                <a:ea typeface="Helvetica"/>
                <a:cs typeface="Helvetica"/>
              </a:defRPr>
            </a:lvl7pPr>
            <a:lvl8pPr marL="3657600" lvl="7" indent="-228600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Helvetica"/>
                <a:ea typeface="Helvetica"/>
                <a:cs typeface="Helvetica"/>
              </a:defRPr>
            </a:lvl8pPr>
            <a:lvl9pPr marL="4114800" lvl="8" indent="-228600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05578787" name="Google Shape;50;p21"/>
          <p:cNvSpPr txBox="1">
            <a:spLocks noGrp="1"/>
          </p:cNvSpPr>
          <p:nvPr>
            <p:ph type="body" idx="4"/>
          </p:nvPr>
        </p:nvSpPr>
        <p:spPr bwMode="auto"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0999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"/>
                <a:ea typeface="Helvetica"/>
                <a:cs typeface="Helvetica"/>
              </a:defRPr>
            </a:lvl1pPr>
            <a:lvl2pPr marL="914400" lvl="1" indent="-355599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Helvetica"/>
                <a:ea typeface="Helvetica"/>
                <a:cs typeface="Helvetica"/>
              </a:defRPr>
            </a:lvl2pPr>
            <a:lvl3pPr marL="1371600" lvl="2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"/>
                <a:ea typeface="Helvetica"/>
                <a:cs typeface="Helvetica"/>
              </a:defRPr>
            </a:lvl3pPr>
            <a:lvl4pPr marL="1828800" lvl="3" indent="-330199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Helvetica"/>
                <a:ea typeface="Helvetica"/>
                <a:cs typeface="Helvetica"/>
              </a:defRPr>
            </a:lvl4pPr>
            <a:lvl5pPr marL="2286000" lvl="4" indent="-330199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Helvetica"/>
                <a:ea typeface="Helvetica"/>
                <a:cs typeface="Helvetica"/>
              </a:defRPr>
            </a:lvl5pPr>
            <a:lvl6pPr marL="2743200" lvl="5" indent="-330199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"/>
                <a:ea typeface="Helvetica"/>
                <a:cs typeface="Helvetica"/>
              </a:defRPr>
            </a:lvl6pPr>
            <a:lvl7pPr marL="3200400" lvl="6" indent="-330199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"/>
                <a:ea typeface="Helvetica"/>
                <a:cs typeface="Helvetica"/>
              </a:defRPr>
            </a:lvl7pPr>
            <a:lvl8pPr marL="3657600" lvl="7" indent="-330199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"/>
                <a:ea typeface="Helvetica"/>
                <a:cs typeface="Helvetica"/>
              </a:defRPr>
            </a:lvl8pPr>
            <a:lvl9pPr marL="4114800" lvl="8" indent="-330199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28214822" name="Google Shape;30;p18"/>
          <p:cNvSpPr txBox="1">
            <a:spLocks noGrp="1"/>
          </p:cNvSpPr>
          <p:nvPr>
            <p:ph type="ftr" idx="11"/>
          </p:nvPr>
        </p:nvSpPr>
        <p:spPr bwMode="auto"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Content with Caption" preserve="0" showMasterPhAnim="0" showMasterSp="1" type="objTx" userDrawn="1">
  <p:cSld name="Sidebar with 2/3 colum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2072682" name="Google Shape;55;p22"/>
          <p:cNvSpPr txBox="1"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>
                <a:latin typeface="Helvetica"/>
                <a:ea typeface="Helvetica"/>
                <a:cs typeface="Helvetic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7033688" name="Google Shape;56;p22"/>
          <p:cNvSpPr txBox="1">
            <a:spLocks noGrp="1"/>
          </p:cNvSpPr>
          <p:nvPr>
            <p:ph type="body" idx="1"/>
          </p:nvPr>
        </p:nvSpPr>
        <p:spPr bwMode="auto"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798" algn="l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Helvetica"/>
                <a:ea typeface="Helvetica"/>
                <a:cs typeface="Helvetica"/>
              </a:defRPr>
            </a:lvl1pPr>
            <a:lvl2pPr marL="914400" lvl="1" indent="-406399" algn="l">
              <a:lnSpc>
                <a:spcPct val="100000"/>
              </a:lnSpc>
              <a:spcBef>
                <a:spcPts val="559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latin typeface="Helvetica"/>
                <a:ea typeface="Helvetica"/>
                <a:cs typeface="Helvetica"/>
              </a:defRPr>
            </a:lvl2pPr>
            <a:lvl3pPr marL="1371600" lvl="2" indent="-380999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"/>
                <a:ea typeface="Helvetica"/>
                <a:cs typeface="Helvetica"/>
              </a:defRPr>
            </a:lvl3pPr>
            <a:lvl4pPr marL="1828800" lvl="3" indent="-355599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Helvetica"/>
                <a:ea typeface="Helvetica"/>
                <a:cs typeface="Helvetica"/>
              </a:defRPr>
            </a:lvl4pPr>
            <a:lvl5pPr marL="2286000" lvl="4" indent="-355599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latin typeface="Helvetica"/>
                <a:ea typeface="Helvetica"/>
                <a:cs typeface="Helvetica"/>
              </a:defRPr>
            </a:lvl5pPr>
            <a:lvl6pPr marL="2743200" lvl="5" indent="-355599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"/>
                <a:ea typeface="Helvetica"/>
                <a:cs typeface="Helvetica"/>
              </a:defRPr>
            </a:lvl6pPr>
            <a:lvl7pPr marL="3200400" lvl="6" indent="-355599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"/>
                <a:ea typeface="Helvetica"/>
                <a:cs typeface="Helvetica"/>
              </a:defRPr>
            </a:lvl7pPr>
            <a:lvl8pPr marL="3657600" lvl="7" indent="-355599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"/>
                <a:ea typeface="Helvetica"/>
                <a:cs typeface="Helvetica"/>
              </a:defRPr>
            </a:lvl8pPr>
            <a:lvl9pPr marL="4114800" lvl="8" indent="-355599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29856395" name="Google Shape;57;p22"/>
          <p:cNvSpPr txBox="1">
            <a:spLocks noGrp="1"/>
          </p:cNvSpPr>
          <p:nvPr>
            <p:ph type="body" idx="2"/>
          </p:nvPr>
        </p:nvSpPr>
        <p:spPr bwMode="auto"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Helvetica"/>
                <a:ea typeface="Helvetica"/>
                <a:cs typeface="Helvetica"/>
              </a:defRPr>
            </a:lvl1pPr>
            <a:lvl2pPr marL="914400" lvl="1" indent="-22860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Helvetica"/>
                <a:ea typeface="Helvetica"/>
                <a:cs typeface="Helvetica"/>
              </a:defRPr>
            </a:lvl2pPr>
            <a:lvl3pPr marL="1371600" lvl="2" indent="-228600" algn="l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Helvetica"/>
                <a:ea typeface="Helvetica"/>
                <a:cs typeface="Helvetica"/>
              </a:defRPr>
            </a:lvl3pPr>
            <a:lvl4pPr marL="1828800" lvl="3" indent="-228600" algn="l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4pPr>
            <a:lvl5pPr marL="2286000" lvl="4" indent="-228600" algn="l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5pPr>
            <a:lvl6pPr marL="2743200" lvl="5" indent="-228600" algn="l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6pPr>
            <a:lvl7pPr marL="3200400" lvl="6" indent="-228600" algn="l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7pPr>
            <a:lvl8pPr marL="3657600" lvl="7" indent="-228600" algn="l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8pPr>
            <a:lvl9pPr marL="4114800" lvl="8" indent="-228600" algn="l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760005005" name="Google Shape;30;p18"/>
          <p:cNvSpPr txBox="1">
            <a:spLocks noGrp="1"/>
          </p:cNvSpPr>
          <p:nvPr>
            <p:ph type="ftr" idx="11"/>
          </p:nvPr>
        </p:nvSpPr>
        <p:spPr bwMode="auto"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r"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media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ECE7BB">
            <a:alpha val="49999"/>
          </a:srgb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3128592" name="Google Shape;10;p14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ln>
                  <a:noFill/>
                </a:ln>
                <a:solidFill>
                  <a:srgbClr val="374781"/>
                </a:solidFill>
                <a:latin typeface="Helvetica"/>
                <a:ea typeface="Helvetica"/>
                <a:cs typeface="Helvet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ln>
                  <a:noFill/>
                </a:ln>
                <a:solidFill>
                  <a:schemeClr val="accent1"/>
                </a:solidFill>
                <a:latin typeface="Helvetica"/>
                <a:ea typeface="Helvetica"/>
                <a:cs typeface="Helvet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ln>
                  <a:noFill/>
                </a:ln>
                <a:solidFill>
                  <a:schemeClr val="accent1"/>
                </a:solidFill>
                <a:latin typeface="Helvetica"/>
                <a:ea typeface="Helvetica"/>
                <a:cs typeface="Helvet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ln>
                  <a:noFill/>
                </a:ln>
                <a:solidFill>
                  <a:schemeClr val="accent1"/>
                </a:solidFill>
                <a:latin typeface="Helvetica"/>
                <a:ea typeface="Helvetica"/>
                <a:cs typeface="Helvet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ln>
                  <a:noFill/>
                </a:ln>
                <a:solidFill>
                  <a:schemeClr val="accent1"/>
                </a:solidFill>
                <a:latin typeface="Helvetica"/>
                <a:ea typeface="Helvetica"/>
                <a:cs typeface="Helvet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ln>
                  <a:noFill/>
                </a:ln>
                <a:solidFill>
                  <a:schemeClr val="accent1"/>
                </a:solidFill>
                <a:latin typeface="Helvetica"/>
                <a:ea typeface="Helvetica"/>
                <a:cs typeface="Helvet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ln>
                  <a:noFill/>
                </a:ln>
                <a:solidFill>
                  <a:schemeClr val="accent1"/>
                </a:solidFill>
                <a:latin typeface="Helvetica"/>
                <a:ea typeface="Helvetica"/>
                <a:cs typeface="Helvet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ln>
                  <a:noFill/>
                </a:ln>
                <a:solidFill>
                  <a:schemeClr val="accent1"/>
                </a:solidFill>
                <a:latin typeface="Helvetica"/>
                <a:ea typeface="Helvetica"/>
                <a:cs typeface="Helvet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ln>
                  <a:noFill/>
                </a:ln>
                <a:solidFill>
                  <a:schemeClr val="accent1"/>
                </a:solidFill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9363970" name="Google Shape;11;p14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798" algn="l" rtl="0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</a:defRPr>
            </a:lvl1pPr>
            <a:lvl2pPr marL="914400" marR="0" lvl="1" indent="-406398" algn="l" rtl="0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8099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55599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55599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55599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55599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55599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55599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91156024" name="Google Shape;14;p14"/>
          <p:cNvSpPr/>
          <p:nvPr/>
        </p:nvSpPr>
        <p:spPr bwMode="auto">
          <a:xfrm>
            <a:off x="146304" y="6210300"/>
            <a:ext cx="457200" cy="457200"/>
          </a:xfrm>
          <a:prstGeom prst="ellipse">
            <a:avLst/>
          </a:prstGeom>
          <a:solidFill>
            <a:srgbClr val="37478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fld id="{00000000-1234-1234-1234-123412341234}" type="slidenum">
              <a:rPr lang="fr-CA" sz="1200" b="0" i="0" u="none" strike="noStrike" cap="none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‹#›</a:t>
            </a:fld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95148360" name="Google Shape;30;p18"/>
          <p:cNvSpPr txBox="1">
            <a:spLocks noGrp="1"/>
          </p:cNvSpPr>
          <p:nvPr>
            <p:ph type="ftr" idx="3"/>
          </p:nvPr>
        </p:nvSpPr>
        <p:spPr bwMode="auto"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r">
              <a:defRPr/>
            </a:pPr>
            <a:endParaRPr lang="en-US"/>
          </a:p>
        </p:txBody>
      </p:sp>
      <p:sp>
        <p:nvSpPr>
          <p:cNvPr id="1250195570" name=""/>
          <p:cNvSpPr/>
          <p:nvPr/>
        </p:nvSpPr>
        <p:spPr bwMode="auto">
          <a:xfrm rot="0" flipH="0" flipV="0">
            <a:off x="174067" y="6572250"/>
            <a:ext cx="129885" cy="129885"/>
          </a:xfrm>
          <a:prstGeom prst="ellipse">
            <a:avLst/>
          </a:prstGeom>
          <a:solidFill>
            <a:srgbClr val="00A3D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69278403" name=""/>
          <p:cNvPicPr>
            <a:picLocks noChangeAspect="1"/>
          </p:cNvPicPr>
          <p:nvPr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/>
        </p:blipFill>
        <p:spPr bwMode="auto">
          <a:xfrm rot="0" flipH="0" flipV="0">
            <a:off x="694943" y="6291071"/>
            <a:ext cx="914400" cy="38404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00" b="1" i="0" u="none" strike="noStrike" cap="none">
          <a:solidFill>
            <a:srgbClr val="374781"/>
          </a:solidFill>
          <a:latin typeface="+mj-lt"/>
          <a:ea typeface="Calibri"/>
          <a:cs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374781"/>
          </a:solidFill>
          <a:latin typeface="+mn-lt"/>
          <a:ea typeface="Arial"/>
          <a:cs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939492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6953080" name="Text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8180836" name="Text Placeholder 3"/>
          <p:cNvSpPr>
            <a:spLocks noGrp="1"/>
          </p:cNvSpPr>
          <p:nvPr>
            <p:ph type="body" idx="2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81558184" name="Text Placeholder 4"/>
          <p:cNvSpPr>
            <a:spLocks noGrp="1"/>
          </p:cNvSpPr>
          <p:nvPr>
            <p:ph type="body" idx="3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8149020" name="Text Placeholder 5"/>
          <p:cNvSpPr>
            <a:spLocks noGrp="1"/>
          </p:cNvSpPr>
          <p:nvPr>
            <p:ph type="body" idx="4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3641665" name="Text Placeholder 9"/>
          <p:cNvSpPr>
            <a:spLocks noGrp="1"/>
          </p:cNvSpPr>
          <p:nvPr>
            <p:ph type="body" sz="quarter" idx="1"/>
          </p:nvPr>
        </p:nvSpPr>
        <p:spPr bwMode="auto">
          <a:xfrm rot="0" flipH="0" flipV="0">
            <a:off x="628649" y="3195734"/>
            <a:ext cx="7886700" cy="466531"/>
          </a:xfrm>
        </p:spPr>
        <p:txBody>
          <a:bodyPr/>
          <a:lstStyle>
            <a:lvl1pPr algn="ctr">
              <a:buNone/>
              <a:defRPr sz="2400">
                <a:solidFill>
                  <a:srgbClr val="888888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  <a:lvl6pPr algn="ctr">
              <a:defRPr>
                <a:solidFill>
                  <a:schemeClr val="tx1"/>
                </a:solidFill>
              </a:defRPr>
            </a:lvl6pPr>
            <a:lvl7pPr algn="ctr">
              <a:defRPr>
                <a:solidFill>
                  <a:schemeClr val="tx1"/>
                </a:solidFill>
              </a:defRPr>
            </a:lvl7pPr>
            <a:lvl8pPr algn="ctr">
              <a:defRPr>
                <a:solidFill>
                  <a:schemeClr val="tx1"/>
                </a:solidFill>
              </a:defRPr>
            </a:lvl8pPr>
            <a:lvl9pPr algn="ctr">
              <a:defRPr>
                <a:solidFill>
                  <a:schemeClr val="tx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52588475" name="Title Placeholder 1"/>
          <p:cNvSpPr>
            <a:spLocks noGrp="1"/>
          </p:cNvSpPr>
          <p:nvPr>
            <p:ph type="title"/>
          </p:nvPr>
        </p:nvSpPr>
        <p:spPr bwMode="auto">
          <a:xfrm>
            <a:off x="628649" y="1821088"/>
            <a:ext cx="7886700" cy="1325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0852128" name="Text Placeholder 9"/>
          <p:cNvSpPr>
            <a:spLocks noGrp="1"/>
          </p:cNvSpPr>
          <p:nvPr>
            <p:ph type="body" sz="quarter" idx="1"/>
          </p:nvPr>
        </p:nvSpPr>
        <p:spPr bwMode="auto">
          <a:xfrm rot="0" flipH="0" flipV="0">
            <a:off x="628648" y="3195733"/>
            <a:ext cx="7886700" cy="466530"/>
          </a:xfrm>
        </p:spPr>
        <p:txBody>
          <a:bodyPr/>
          <a:lstStyle>
            <a:lvl1pPr algn="ctr">
              <a:buNone/>
              <a:defRPr sz="2400">
                <a:solidFill>
                  <a:srgbClr val="888888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  <a:lvl6pPr algn="ctr">
              <a:defRPr>
                <a:solidFill>
                  <a:schemeClr val="tx1"/>
                </a:solidFill>
              </a:defRPr>
            </a:lvl6pPr>
            <a:lvl7pPr algn="ctr">
              <a:defRPr>
                <a:solidFill>
                  <a:schemeClr val="tx1"/>
                </a:solidFill>
              </a:defRPr>
            </a:lvl7pPr>
            <a:lvl8pPr algn="ctr">
              <a:defRPr>
                <a:solidFill>
                  <a:schemeClr val="tx1"/>
                </a:solidFill>
              </a:defRPr>
            </a:lvl8pPr>
            <a:lvl9pPr algn="ctr">
              <a:defRPr>
                <a:solidFill>
                  <a:schemeClr val="tx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65516973" name="Title Placeholder 1"/>
          <p:cNvSpPr>
            <a:spLocks noGrp="1"/>
          </p:cNvSpPr>
          <p:nvPr>
            <p:ph type="title"/>
          </p:nvPr>
        </p:nvSpPr>
        <p:spPr bwMode="auto">
          <a:xfrm>
            <a:off x="628648" y="1821087"/>
            <a:ext cx="7886700" cy="132556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2372679" name="Google Shape;28;p18"/>
          <p:cNvSpPr txBox="1">
            <a:spLocks noGrp="1"/>
          </p:cNvSpPr>
          <p:nvPr>
            <p:ph type="body" idx="1"/>
          </p:nvPr>
        </p:nvSpPr>
        <p:spPr bwMode="auto">
          <a:xfrm flipH="0" flipV="0">
            <a:off x="457200" y="2272043"/>
            <a:ext cx="8229600" cy="358495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lvl="0" indent="-34290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defRPr sz="2400">
                <a:solidFill>
                  <a:schemeClr val="bg1"/>
                </a:solidFill>
                <a:latin typeface="Helvetica"/>
                <a:ea typeface="Helvetica"/>
                <a:cs typeface="Helvetica"/>
              </a:defRPr>
            </a:lvl1pPr>
            <a:lvl2pPr marL="914400" lvl="1" indent="-34290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93466996" name="Google Shape;27;p18"/>
          <p:cNvSpPr txBox="1">
            <a:spLocks noGrp="1"/>
          </p:cNvSpPr>
          <p:nvPr>
            <p:ph type="title"/>
          </p:nvPr>
        </p:nvSpPr>
        <p:spPr bwMode="auto">
          <a:xfrm flipH="0" flipV="0">
            <a:off x="3496306" y="378048"/>
            <a:ext cx="5190491" cy="84659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rgbClr val="374781"/>
                </a:solidFill>
                <a:latin typeface="Helvetica"/>
                <a:ea typeface="Helvetica"/>
                <a:cs typeface="Helvetic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70189070" name="Text Placeholder 9"/>
          <p:cNvSpPr>
            <a:spLocks noGrp="1"/>
          </p:cNvSpPr>
          <p:nvPr>
            <p:ph type="body" sz="quarter" idx="1"/>
          </p:nvPr>
        </p:nvSpPr>
        <p:spPr bwMode="auto">
          <a:xfrm rot="0" flipH="0" flipV="0">
            <a:off x="3496306" y="1273239"/>
            <a:ext cx="5219481" cy="466531"/>
          </a:xfrm>
        </p:spPr>
        <p:txBody>
          <a:bodyPr/>
          <a:lstStyle>
            <a:lvl1pPr algn="l">
              <a:buNone/>
              <a:defRPr sz="2400">
                <a:solidFill>
                  <a:srgbClr val="888888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  <a:lvl6pPr algn="l">
              <a:defRPr>
                <a:solidFill>
                  <a:schemeClr val="tx1"/>
                </a:solidFill>
              </a:defRPr>
            </a:lvl6pPr>
            <a:lvl7pPr algn="l">
              <a:defRPr>
                <a:solidFill>
                  <a:schemeClr val="tx1"/>
                </a:solidFill>
              </a:defRPr>
            </a:lvl7pPr>
            <a:lvl8pPr algn="l">
              <a:defRPr>
                <a:solidFill>
                  <a:schemeClr val="tx1"/>
                </a:solidFill>
              </a:defRPr>
            </a:lvl8pPr>
            <a:lvl9pPr algn="l">
              <a:defRPr>
                <a:solidFill>
                  <a:schemeClr val="tx1"/>
                </a:solidFill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0692969" name="Google Shape;27;p18"/>
          <p:cNvSpPr txBox="1"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rgbClr val="374781"/>
                </a:solidFill>
                <a:latin typeface="Helvetica"/>
                <a:ea typeface="Helvetica"/>
                <a:cs typeface="Helvetic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49579457" name="Google Shape;28;p18"/>
          <p:cNvSpPr txBox="1">
            <a:spLocks noGrp="1"/>
          </p:cNvSpPr>
          <p:nvPr>
            <p:ph type="body" idx="1"/>
          </p:nvPr>
        </p:nvSpPr>
        <p:spPr bwMode="auto">
          <a:xfrm flipH="0" flipV="0">
            <a:off x="457199" y="2099387"/>
            <a:ext cx="8229600" cy="40267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lvl="0" indent="-34290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>
                <a:latin typeface="Helvetica"/>
                <a:ea typeface="Helvetica"/>
                <a:cs typeface="Helvetica"/>
              </a:defRPr>
            </a:lvl1pPr>
            <a:lvl2pPr marL="914400" lvl="1" indent="-34290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latin typeface="Helvetica"/>
                <a:ea typeface="Helvetica"/>
                <a:cs typeface="Helvetica"/>
              </a:defRPr>
            </a:lvl2pPr>
            <a:lvl3pPr marL="1371600" lvl="2" indent="-34290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3pPr>
            <a:lvl4pPr marL="1828800" lvl="3" indent="-34290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latin typeface="Helvetica"/>
                <a:ea typeface="Helvetica"/>
                <a:cs typeface="Helvetica"/>
              </a:defRPr>
            </a:lvl4pPr>
            <a:lvl5pPr marL="2286000" lvl="4" indent="-34290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latin typeface="Helvetica"/>
                <a:ea typeface="Helvetica"/>
                <a:cs typeface="Helvetica"/>
              </a:defRPr>
            </a:lvl5pPr>
            <a:lvl6pPr marL="2743200" lvl="5" indent="-34290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6pPr>
            <a:lvl7pPr marL="3200400" lvl="6" indent="-34290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7pPr>
            <a:lvl8pPr marL="3657600" lvl="7" indent="-34290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8pPr>
            <a:lvl9pPr marL="4114800" lvl="8" indent="-34290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98451113" name="Google Shape;34;p19"/>
          <p:cNvSpPr txBox="1">
            <a:spLocks noGrp="1"/>
          </p:cNvSpPr>
          <p:nvPr>
            <p:ph type="body" idx="1"/>
          </p:nvPr>
        </p:nvSpPr>
        <p:spPr bwMode="auto">
          <a:xfrm flipH="0" flipV="0">
            <a:off x="457199" y="1466234"/>
            <a:ext cx="8229600" cy="506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lvl="0" indent="-228600" algn="ctr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Helvetica"/>
                <a:ea typeface="Helvetica"/>
                <a:cs typeface="Helvetica"/>
              </a:defRPr>
            </a:lvl1pPr>
            <a:lvl2pPr marL="914400" lvl="1" indent="-228600" algn="ctr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  <a:latin typeface="Helvetica"/>
                <a:ea typeface="Helvetica"/>
                <a:cs typeface="Helvetica"/>
              </a:defRPr>
            </a:lvl2pPr>
            <a:lvl3pPr marL="1371600" lvl="2" indent="-228600" algn="ctr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latin typeface="Helvetica"/>
                <a:ea typeface="Helvetica"/>
                <a:cs typeface="Helvetica"/>
              </a:defRPr>
            </a:lvl3pPr>
            <a:lvl4pPr marL="1828800" lvl="3" indent="-228600" algn="ctr">
              <a:lnSpc>
                <a:spcPct val="100000"/>
              </a:lnSpc>
              <a:spcBef>
                <a:spcPts val="27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latin typeface="Helvetica"/>
                <a:ea typeface="Helvetica"/>
                <a:cs typeface="Helvetica"/>
              </a:defRPr>
            </a:lvl4pPr>
            <a:lvl5pPr marL="2286000" lvl="4" indent="-228600" algn="ctr">
              <a:lnSpc>
                <a:spcPct val="100000"/>
              </a:lnSpc>
              <a:spcBef>
                <a:spcPts val="27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latin typeface="Helvetica"/>
                <a:ea typeface="Helvetica"/>
                <a:cs typeface="Helvetica"/>
              </a:defRPr>
            </a:lvl5pPr>
            <a:lvl6pPr marL="2743200" lvl="5" indent="-342900" algn="ctr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6pPr>
            <a:lvl7pPr marL="3200400" lvl="6" indent="-342900" algn="ctr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7pPr>
            <a:lvl8pPr marL="3657600" lvl="7" indent="-342900" algn="ctr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8pPr>
            <a:lvl9pPr marL="4114800" lvl="8" indent="-342900" algn="ctr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5225269" name="Google Shape;55;p22"/>
          <p:cNvSpPr txBox="1">
            <a:spLocks noGrp="1"/>
          </p:cNvSpPr>
          <p:nvPr>
            <p:ph type="title"/>
          </p:nvPr>
        </p:nvSpPr>
        <p:spPr bwMode="auto">
          <a:xfrm flipH="0" flipV="0">
            <a:off x="457200" y="273048"/>
            <a:ext cx="4671236" cy="11620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>
                <a:latin typeface="Helvetica"/>
                <a:ea typeface="Helvetica"/>
                <a:cs typeface="Helvetic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000465310" name="Google Shape;57;p22"/>
          <p:cNvSpPr txBox="1">
            <a:spLocks noGrp="1"/>
          </p:cNvSpPr>
          <p:nvPr>
            <p:ph type="body" idx="2"/>
          </p:nvPr>
        </p:nvSpPr>
        <p:spPr bwMode="auto">
          <a:xfrm flipH="0" flipV="0">
            <a:off x="457200" y="1435098"/>
            <a:ext cx="4671236" cy="46910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lvl="0" indent="-228600" algn="l">
              <a:lnSpc>
                <a:spcPct val="100000"/>
              </a:lnSpc>
              <a:spcBef>
                <a:spcPts val="27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latin typeface="Helvetica"/>
                <a:ea typeface="Helvetica"/>
                <a:cs typeface="Helvetica"/>
              </a:defRPr>
            </a:lvl1pPr>
            <a:lvl2pPr marL="914400" lvl="1" indent="-228600" algn="l">
              <a:lnSpc>
                <a:spcPct val="100000"/>
              </a:lnSpc>
              <a:spcBef>
                <a:spcPts val="238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Helvetica"/>
                <a:ea typeface="Helvetica"/>
                <a:cs typeface="Helvetica"/>
              </a:defRPr>
            </a:lvl2pPr>
            <a:lvl3pPr marL="1371600" lvl="2" indent="-228600" algn="l">
              <a:lnSpc>
                <a:spcPct val="100000"/>
              </a:lnSpc>
              <a:spcBef>
                <a:spcPts val="198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Helvetica"/>
                <a:ea typeface="Helvetica"/>
                <a:cs typeface="Helvetica"/>
              </a:defRPr>
            </a:lvl3pPr>
            <a:lvl4pPr marL="1828800" lvl="3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4pPr>
            <a:lvl5pPr marL="2286000" lvl="4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5pPr>
            <a:lvl6pPr marL="2743200" lvl="5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6pPr>
            <a:lvl7pPr marL="3200400" lvl="6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7pPr>
            <a:lvl8pPr marL="3657600" lvl="7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8pPr>
            <a:lvl9pPr marL="4114800" lvl="8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9597703" name="Google Shape;55;p22"/>
          <p:cNvSpPr txBox="1">
            <a:spLocks noGrp="1"/>
          </p:cNvSpPr>
          <p:nvPr>
            <p:ph type="title"/>
          </p:nvPr>
        </p:nvSpPr>
        <p:spPr bwMode="auto">
          <a:xfrm flipH="0" flipV="0">
            <a:off x="457200" y="273048"/>
            <a:ext cx="4671236" cy="11620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>
                <a:latin typeface="Helvetica"/>
                <a:ea typeface="Helvetica"/>
                <a:cs typeface="Helvetic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52780091" name="Google Shape;57;p22"/>
          <p:cNvSpPr txBox="1">
            <a:spLocks noGrp="1"/>
          </p:cNvSpPr>
          <p:nvPr>
            <p:ph type="body" idx="2"/>
          </p:nvPr>
        </p:nvSpPr>
        <p:spPr bwMode="auto">
          <a:xfrm flipH="0" flipV="0">
            <a:off x="457200" y="1435098"/>
            <a:ext cx="4671236" cy="46910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lvl="0" indent="-228600" algn="l">
              <a:lnSpc>
                <a:spcPct val="100000"/>
              </a:lnSpc>
              <a:spcBef>
                <a:spcPts val="27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latin typeface="Helvetica"/>
                <a:ea typeface="Helvetica"/>
                <a:cs typeface="Helvetica"/>
              </a:defRPr>
            </a:lvl1pPr>
            <a:lvl2pPr marL="914400" lvl="1" indent="-228600" algn="l">
              <a:lnSpc>
                <a:spcPct val="100000"/>
              </a:lnSpc>
              <a:spcBef>
                <a:spcPts val="238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Helvetica"/>
                <a:ea typeface="Helvetica"/>
                <a:cs typeface="Helvetica"/>
              </a:defRPr>
            </a:lvl2pPr>
            <a:lvl3pPr marL="1371600" lvl="2" indent="-228600" algn="l">
              <a:lnSpc>
                <a:spcPct val="100000"/>
              </a:lnSpc>
              <a:spcBef>
                <a:spcPts val="198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Helvetica"/>
                <a:ea typeface="Helvetica"/>
                <a:cs typeface="Helvetica"/>
              </a:defRPr>
            </a:lvl3pPr>
            <a:lvl4pPr marL="1828800" lvl="3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4pPr>
            <a:lvl5pPr marL="2286000" lvl="4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5pPr>
            <a:lvl6pPr marL="2743200" lvl="5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6pPr>
            <a:lvl7pPr marL="3200400" lvl="6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7pPr>
            <a:lvl8pPr marL="3657600" lvl="7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8pPr>
            <a:lvl9pPr marL="4114800" lvl="8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892499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549759" name="Text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607177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48321142" name="Picture Placeholder 2"/>
          <p:cNvSpPr>
            <a:spLocks noGrp="1"/>
          </p:cNvSpPr>
          <p:nvPr>
            <p:ph type="pic" idx="2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4266397" name="Text Placeholder 3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5290"/>
      </a:accent1>
      <a:accent2>
        <a:srgbClr val="3BB44A"/>
      </a:accent2>
      <a:accent3>
        <a:srgbClr val="D15F27"/>
      </a:accent3>
      <a:accent4>
        <a:srgbClr val="CB1587"/>
      </a:accent4>
      <a:accent5>
        <a:srgbClr val="276EB7"/>
      </a:accent5>
      <a:accent6>
        <a:srgbClr val="14A1B4"/>
      </a:accent6>
      <a:hlink>
        <a:srgbClr val="0000FF"/>
      </a:hlink>
      <a:folHlink>
        <a:srgbClr val="800080"/>
      </a:folHlink>
    </a:clrScheme>
    <a:fontScheme name="Fall Prevention Month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ONLYOFFICE/9.3.1.8</Application>
  <PresentationFormat>On-screen Show (4:3)</PresentationFormat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22</cp:revision>
  <dcterms:created xsi:type="dcterms:W3CDTF">2018-08-01T16:08:57Z</dcterms:created>
  <dcterms:modified xsi:type="dcterms:W3CDTF">2026-04-09T20:38:26Z</dcterms:modified>
</cp:coreProperties>
</file>